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1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B500-8B68-48EB-B26D-57C906AD8224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E907-CEE2-47E7-BD06-EFC8881DE92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500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577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Montserrat SemiBold</vt:lpstr>
      <vt:lpstr>Times New Roman</vt:lpstr>
      <vt:lpstr>Verdana</vt:lpstr>
      <vt:lpstr>Office Theme</vt:lpstr>
      <vt:lpstr>PowerPoint Presentation</vt:lpstr>
      <vt:lpstr>PowerPoint Presentation</vt:lpstr>
      <vt:lpstr>Citizen science vs volunteering?</vt:lpstr>
      <vt:lpstr>PowerPoint Presentation</vt:lpstr>
      <vt:lpstr>Why we need them?</vt:lpstr>
      <vt:lpstr>Why they need us?</vt:lpstr>
      <vt:lpstr>PowerPoint Presentation</vt:lpstr>
      <vt:lpstr>PowerPoint Presentation</vt:lpstr>
      <vt:lpstr>PowerPoint Presentation</vt:lpstr>
      <vt:lpstr>How we reached the target group</vt:lpstr>
      <vt:lpstr>Social impact</vt:lpstr>
      <vt:lpstr>Scientific and economic impact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Smirnova</dc:creator>
  <cp:lastModifiedBy>Larissa Smirnova</cp:lastModifiedBy>
  <cp:revision>33</cp:revision>
  <cp:lastPrinted>2023-01-10T12:13:38Z</cp:lastPrinted>
  <dcterms:created xsi:type="dcterms:W3CDTF">2021-11-09T09:04:05Z</dcterms:created>
  <dcterms:modified xsi:type="dcterms:W3CDTF">2024-05-30T07:24:30Z</dcterms:modified>
</cp:coreProperties>
</file>