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468</Words>
  <Application>Microsoft Macintosh PowerPoint</Application>
  <PresentationFormat>Custom</PresentationFormat>
  <Paragraphs>117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Aileron Thin</vt:lpstr>
      <vt:lpstr>Aileron Italics</vt:lpstr>
      <vt:lpstr>Aileron</vt:lpstr>
      <vt:lpstr>Lazord Mono</vt:lpstr>
      <vt:lpstr>Lazord Mono Bold</vt:lpstr>
      <vt:lpstr>Arial</vt:lpstr>
      <vt:lpstr>Aileron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 of the project</dc:title>
  <cp:lastModifiedBy>Danielle Fernandes</cp:lastModifiedBy>
  <cp:revision>2</cp:revision>
  <dcterms:created xsi:type="dcterms:W3CDTF">2006-08-16T00:00:00Z</dcterms:created>
  <dcterms:modified xsi:type="dcterms:W3CDTF">2024-05-29T13:09:41Z</dcterms:modified>
  <dc:identifier>DAGGlwL5QVA</dc:identifier>
</cp:coreProperties>
</file>