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58" r:id="rId5"/>
  </p:sldMasterIdLst>
  <p:notesMasterIdLst>
    <p:notesMasterId r:id="rId16"/>
  </p:notesMasterIdLst>
  <p:sldIdLst>
    <p:sldId id="256" r:id="rId6"/>
    <p:sldId id="273" r:id="rId7"/>
    <p:sldId id="261" r:id="rId8"/>
    <p:sldId id="267" r:id="rId9"/>
    <p:sldId id="270" r:id="rId10"/>
    <p:sldId id="269" r:id="rId11"/>
    <p:sldId id="265" r:id="rId12"/>
    <p:sldId id="266" r:id="rId13"/>
    <p:sldId id="268" r:id="rId14"/>
    <p:sldId id="258" r:id="rId15"/>
  </p:sldIdLst>
  <p:sldSz cx="12192000" cy="6858000"/>
  <p:notesSz cx="6858000" cy="9144000"/>
  <p:embeddedFontLst>
    <p:embeddedFont>
      <p:font typeface="Adelle Sans Devanagari" panose="02000503000000020004" pitchFamily="50" charset="-78"/>
      <p:regular r:id="rId17"/>
      <p:bold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24954"/>
    <a:srgbClr val="A8DADC"/>
    <a:srgbClr val="A3A43A"/>
    <a:srgbClr val="B42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395B8-B6F0-4C29-84DB-003AA4D4BA4C}" v="144" dt="2024-05-27T14:20:03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7"/>
  </p:normalViewPr>
  <p:slideViewPr>
    <p:cSldViewPr snapToGrid="0" showGuides="1">
      <p:cViewPr varScale="1">
        <p:scale>
          <a:sx n="102" d="100"/>
          <a:sy n="102" d="100"/>
        </p:scale>
        <p:origin x="34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Jacobs" userId="107b89fb-f315-40a1-a88b-01c2b7d855f0" providerId="ADAL" clId="{379395B8-B6F0-4C29-84DB-003AA4D4BA4C}"/>
    <pc:docChg chg="undo custSel addSld delSld modSld sldOrd modMainMaster">
      <pc:chgData name="Arnaud Jacobs" userId="107b89fb-f315-40a1-a88b-01c2b7d855f0" providerId="ADAL" clId="{379395B8-B6F0-4C29-84DB-003AA4D4BA4C}" dt="2024-05-29T08:14:36.469" v="3466" actId="1076"/>
      <pc:docMkLst>
        <pc:docMk/>
      </pc:docMkLst>
      <pc:sldChg chg="addSp modSp mod">
        <pc:chgData name="Arnaud Jacobs" userId="107b89fb-f315-40a1-a88b-01c2b7d855f0" providerId="ADAL" clId="{379395B8-B6F0-4C29-84DB-003AA4D4BA4C}" dt="2024-05-22T10:12:44.330" v="3408" actId="1076"/>
        <pc:sldMkLst>
          <pc:docMk/>
          <pc:sldMk cId="3326820978" sldId="256"/>
        </pc:sldMkLst>
        <pc:spChg chg="add mod">
          <ac:chgData name="Arnaud Jacobs" userId="107b89fb-f315-40a1-a88b-01c2b7d855f0" providerId="ADAL" clId="{379395B8-B6F0-4C29-84DB-003AA4D4BA4C}" dt="2024-05-22T10:12:44.330" v="3408" actId="1076"/>
          <ac:spMkLst>
            <pc:docMk/>
            <pc:sldMk cId="3326820978" sldId="256"/>
            <ac:spMk id="4" creationId="{9BDFFC34-E30C-DD75-ED57-4127CC67B1EB}"/>
          </ac:spMkLst>
        </pc:spChg>
        <pc:spChg chg="mod">
          <ac:chgData name="Arnaud Jacobs" userId="107b89fb-f315-40a1-a88b-01c2b7d855f0" providerId="ADAL" clId="{379395B8-B6F0-4C29-84DB-003AA4D4BA4C}" dt="2024-05-22T10:12:17.787" v="3399" actId="1076"/>
          <ac:spMkLst>
            <pc:docMk/>
            <pc:sldMk cId="3326820978" sldId="256"/>
            <ac:spMk id="7" creationId="{121406EE-1454-CA0E-6947-A06DEF70D82E}"/>
          </ac:spMkLst>
        </pc:spChg>
        <pc:spChg chg="mod">
          <ac:chgData name="Arnaud Jacobs" userId="107b89fb-f315-40a1-a88b-01c2b7d855f0" providerId="ADAL" clId="{379395B8-B6F0-4C29-84DB-003AA4D4BA4C}" dt="2024-05-21T15:42:59.135" v="8" actId="14100"/>
          <ac:spMkLst>
            <pc:docMk/>
            <pc:sldMk cId="3326820978" sldId="256"/>
            <ac:spMk id="11" creationId="{9B94F40A-8B50-DF47-BF98-B044C8FD4EB0}"/>
          </ac:spMkLst>
        </pc:spChg>
        <pc:picChg chg="add mod">
          <ac:chgData name="Arnaud Jacobs" userId="107b89fb-f315-40a1-a88b-01c2b7d855f0" providerId="ADAL" clId="{379395B8-B6F0-4C29-84DB-003AA4D4BA4C}" dt="2024-05-21T15:46:10.295" v="105" actId="1038"/>
          <ac:picMkLst>
            <pc:docMk/>
            <pc:sldMk cId="3326820978" sldId="256"/>
            <ac:picMk id="3" creationId="{AA082CFE-8E92-9972-3613-51D1FE1661F8}"/>
          </ac:picMkLst>
        </pc:picChg>
      </pc:sldChg>
      <pc:sldChg chg="addSp delSp modSp mod">
        <pc:chgData name="Arnaud Jacobs" userId="107b89fb-f315-40a1-a88b-01c2b7d855f0" providerId="ADAL" clId="{379395B8-B6F0-4C29-84DB-003AA4D4BA4C}" dt="2024-05-22T10:04:07.174" v="3208" actId="1036"/>
        <pc:sldMkLst>
          <pc:docMk/>
          <pc:sldMk cId="2720602239" sldId="258"/>
        </pc:sldMkLst>
        <pc:spChg chg="add mod">
          <ac:chgData name="Arnaud Jacobs" userId="107b89fb-f315-40a1-a88b-01c2b7d855f0" providerId="ADAL" clId="{379395B8-B6F0-4C29-84DB-003AA4D4BA4C}" dt="2024-05-22T10:03:00.278" v="3186" actId="20577"/>
          <ac:spMkLst>
            <pc:docMk/>
            <pc:sldMk cId="2720602239" sldId="258"/>
            <ac:spMk id="2" creationId="{BB357B10-A456-6C33-A5B8-55A89FAE41E6}"/>
          </ac:spMkLst>
        </pc:spChg>
        <pc:spChg chg="add del mod">
          <ac:chgData name="Arnaud Jacobs" userId="107b89fb-f315-40a1-a88b-01c2b7d855f0" providerId="ADAL" clId="{379395B8-B6F0-4C29-84DB-003AA4D4BA4C}" dt="2024-05-21T15:45:11" v="75" actId="478"/>
          <ac:spMkLst>
            <pc:docMk/>
            <pc:sldMk cId="2720602239" sldId="258"/>
            <ac:spMk id="4" creationId="{51F8F665-4BCF-5614-4310-A21FB7C7FB6A}"/>
          </ac:spMkLst>
        </pc:spChg>
        <pc:spChg chg="add mod">
          <ac:chgData name="Arnaud Jacobs" userId="107b89fb-f315-40a1-a88b-01c2b7d855f0" providerId="ADAL" clId="{379395B8-B6F0-4C29-84DB-003AA4D4BA4C}" dt="2024-05-22T10:03:53.452" v="3203" actId="207"/>
          <ac:spMkLst>
            <pc:docMk/>
            <pc:sldMk cId="2720602239" sldId="258"/>
            <ac:spMk id="6" creationId="{E6139F35-2A88-F5AB-77D3-340743185452}"/>
          </ac:spMkLst>
        </pc:spChg>
        <pc:picChg chg="add mod">
          <ac:chgData name="Arnaud Jacobs" userId="107b89fb-f315-40a1-a88b-01c2b7d855f0" providerId="ADAL" clId="{379395B8-B6F0-4C29-84DB-003AA4D4BA4C}" dt="2024-05-22T10:04:04.370" v="3205" actId="1035"/>
          <ac:picMkLst>
            <pc:docMk/>
            <pc:sldMk cId="2720602239" sldId="258"/>
            <ac:picMk id="5" creationId="{82DA1D15-F3D0-864B-207F-4D45D6614DE0}"/>
          </ac:picMkLst>
        </pc:picChg>
        <pc:picChg chg="add del mod">
          <ac:chgData name="Arnaud Jacobs" userId="107b89fb-f315-40a1-a88b-01c2b7d855f0" providerId="ADAL" clId="{379395B8-B6F0-4C29-84DB-003AA4D4BA4C}" dt="2024-05-21T15:45:40.739" v="78" actId="478"/>
          <ac:picMkLst>
            <pc:docMk/>
            <pc:sldMk cId="2720602239" sldId="258"/>
            <ac:picMk id="6" creationId="{363251A0-A069-0303-66B9-2EBFEB8AE3D8}"/>
          </ac:picMkLst>
        </pc:picChg>
        <pc:picChg chg="add mod">
          <ac:chgData name="Arnaud Jacobs" userId="107b89fb-f315-40a1-a88b-01c2b7d855f0" providerId="ADAL" clId="{379395B8-B6F0-4C29-84DB-003AA4D4BA4C}" dt="2024-05-22T10:03:44.367" v="3199" actId="1076"/>
          <ac:picMkLst>
            <pc:docMk/>
            <pc:sldMk cId="2720602239" sldId="258"/>
            <ac:picMk id="8" creationId="{69B77903-EE4A-6470-EC4F-F6B1777053CE}"/>
          </ac:picMkLst>
        </pc:picChg>
        <pc:picChg chg="add mod">
          <ac:chgData name="Arnaud Jacobs" userId="107b89fb-f315-40a1-a88b-01c2b7d855f0" providerId="ADAL" clId="{379395B8-B6F0-4C29-84DB-003AA4D4BA4C}" dt="2024-05-22T10:04:07.174" v="3208" actId="1036"/>
          <ac:picMkLst>
            <pc:docMk/>
            <pc:sldMk cId="2720602239" sldId="258"/>
            <ac:picMk id="9" creationId="{308F1831-F10F-97DB-527A-337152503162}"/>
          </ac:picMkLst>
        </pc:picChg>
        <pc:picChg chg="del">
          <ac:chgData name="Arnaud Jacobs" userId="107b89fb-f315-40a1-a88b-01c2b7d855f0" providerId="ADAL" clId="{379395B8-B6F0-4C29-84DB-003AA4D4BA4C}" dt="2024-05-21T15:45:09.211" v="74" actId="478"/>
          <ac:picMkLst>
            <pc:docMk/>
            <pc:sldMk cId="2720602239" sldId="258"/>
            <ac:picMk id="18" creationId="{564A4237-697E-D57E-1A3A-DC80A6B3367E}"/>
          </ac:picMkLst>
        </pc:picChg>
      </pc:sldChg>
      <pc:sldChg chg="addSp delSp modSp mod">
        <pc:chgData name="Arnaud Jacobs" userId="107b89fb-f315-40a1-a88b-01c2b7d855f0" providerId="ADAL" clId="{379395B8-B6F0-4C29-84DB-003AA4D4BA4C}" dt="2024-05-29T08:14:36.469" v="3466" actId="1076"/>
        <pc:sldMkLst>
          <pc:docMk/>
          <pc:sldMk cId="3206312321" sldId="261"/>
        </pc:sldMkLst>
        <pc:spChg chg="mod">
          <ac:chgData name="Arnaud Jacobs" userId="107b89fb-f315-40a1-a88b-01c2b7d855f0" providerId="ADAL" clId="{379395B8-B6F0-4C29-84DB-003AA4D4BA4C}" dt="2024-05-21T15:46:57.054" v="113" actId="20577"/>
          <ac:spMkLst>
            <pc:docMk/>
            <pc:sldMk cId="3206312321" sldId="261"/>
            <ac:spMk id="2" creationId="{FE06E134-EEED-F904-FA02-B0F0B0DB50F4}"/>
          </ac:spMkLst>
        </pc:spChg>
        <pc:spChg chg="mod">
          <ac:chgData name="Arnaud Jacobs" userId="107b89fb-f315-40a1-a88b-01c2b7d855f0" providerId="ADAL" clId="{379395B8-B6F0-4C29-84DB-003AA4D4BA4C}" dt="2024-05-22T09:24:11.986" v="2456" actId="1076"/>
          <ac:spMkLst>
            <pc:docMk/>
            <pc:sldMk cId="3206312321" sldId="261"/>
            <ac:spMk id="3" creationId="{2A41B82E-6B74-AC95-E21E-E068B2464E76}"/>
          </ac:spMkLst>
        </pc:spChg>
        <pc:spChg chg="add mod">
          <ac:chgData name="Arnaud Jacobs" userId="107b89fb-f315-40a1-a88b-01c2b7d855f0" providerId="ADAL" clId="{379395B8-B6F0-4C29-84DB-003AA4D4BA4C}" dt="2024-05-22T09:25:11.954" v="2457"/>
          <ac:spMkLst>
            <pc:docMk/>
            <pc:sldMk cId="3206312321" sldId="261"/>
            <ac:spMk id="12" creationId="{BF214DE7-2D88-D134-3460-B15E7C22DDA8}"/>
          </ac:spMkLst>
        </pc:spChg>
        <pc:spChg chg="add mod">
          <ac:chgData name="Arnaud Jacobs" userId="107b89fb-f315-40a1-a88b-01c2b7d855f0" providerId="ADAL" clId="{379395B8-B6F0-4C29-84DB-003AA4D4BA4C}" dt="2024-05-27T14:17:14.061" v="3410" actId="14100"/>
          <ac:spMkLst>
            <pc:docMk/>
            <pc:sldMk cId="3206312321" sldId="261"/>
            <ac:spMk id="13" creationId="{C578D22D-E0FA-F1CD-818C-B0BBD625B536}"/>
          </ac:spMkLst>
        </pc:spChg>
        <pc:spChg chg="add mod">
          <ac:chgData name="Arnaud Jacobs" userId="107b89fb-f315-40a1-a88b-01c2b7d855f0" providerId="ADAL" clId="{379395B8-B6F0-4C29-84DB-003AA4D4BA4C}" dt="2024-05-27T14:17:14.061" v="3410" actId="14100"/>
          <ac:spMkLst>
            <pc:docMk/>
            <pc:sldMk cId="3206312321" sldId="261"/>
            <ac:spMk id="14" creationId="{7F66080C-BE96-CB2F-3C24-F72D8A33186D}"/>
          </ac:spMkLst>
        </pc:spChg>
        <pc:spChg chg="add mod">
          <ac:chgData name="Arnaud Jacobs" userId="107b89fb-f315-40a1-a88b-01c2b7d855f0" providerId="ADAL" clId="{379395B8-B6F0-4C29-84DB-003AA4D4BA4C}" dt="2024-05-29T08:14:36.469" v="3466" actId="1076"/>
          <ac:spMkLst>
            <pc:docMk/>
            <pc:sldMk cId="3206312321" sldId="261"/>
            <ac:spMk id="15" creationId="{019A0C0E-D1CA-8551-20C8-D65DFCCC0E88}"/>
          </ac:spMkLst>
        </pc:spChg>
        <pc:spChg chg="add mod">
          <ac:chgData name="Arnaud Jacobs" userId="107b89fb-f315-40a1-a88b-01c2b7d855f0" providerId="ADAL" clId="{379395B8-B6F0-4C29-84DB-003AA4D4BA4C}" dt="2024-05-29T08:14:30.974" v="3465" actId="1076"/>
          <ac:spMkLst>
            <pc:docMk/>
            <pc:sldMk cId="3206312321" sldId="261"/>
            <ac:spMk id="16" creationId="{32898976-ADDF-7CD1-59C7-E3E36F583EAE}"/>
          </ac:spMkLst>
        </pc:spChg>
        <pc:spChg chg="add mod">
          <ac:chgData name="Arnaud Jacobs" userId="107b89fb-f315-40a1-a88b-01c2b7d855f0" providerId="ADAL" clId="{379395B8-B6F0-4C29-84DB-003AA4D4BA4C}" dt="2024-05-29T08:14:27.016" v="3464" actId="1076"/>
          <ac:spMkLst>
            <pc:docMk/>
            <pc:sldMk cId="3206312321" sldId="261"/>
            <ac:spMk id="17" creationId="{4553A9E1-B63F-F387-78EC-C2A7717D7997}"/>
          </ac:spMkLst>
        </pc:spChg>
        <pc:picChg chg="add del mod">
          <ac:chgData name="Arnaud Jacobs" userId="107b89fb-f315-40a1-a88b-01c2b7d855f0" providerId="ADAL" clId="{379395B8-B6F0-4C29-84DB-003AA4D4BA4C}" dt="2024-05-22T09:14:20.969" v="2202" actId="478"/>
          <ac:picMkLst>
            <pc:docMk/>
            <pc:sldMk cId="3206312321" sldId="261"/>
            <ac:picMk id="4" creationId="{4A937EF9-0791-5A13-3D73-E41CE9A02737}"/>
          </ac:picMkLst>
        </pc:picChg>
        <pc:picChg chg="add del mod">
          <ac:chgData name="Arnaud Jacobs" userId="107b89fb-f315-40a1-a88b-01c2b7d855f0" providerId="ADAL" clId="{379395B8-B6F0-4C29-84DB-003AA4D4BA4C}" dt="2024-05-22T08:55:03.402" v="2127" actId="21"/>
          <ac:picMkLst>
            <pc:docMk/>
            <pc:sldMk cId="3206312321" sldId="261"/>
            <ac:picMk id="5" creationId="{A3FF2CDD-DD57-633C-0097-E2986C3FFB62}"/>
          </ac:picMkLst>
        </pc:picChg>
        <pc:picChg chg="add del mod">
          <ac:chgData name="Arnaud Jacobs" userId="107b89fb-f315-40a1-a88b-01c2b7d855f0" providerId="ADAL" clId="{379395B8-B6F0-4C29-84DB-003AA4D4BA4C}" dt="2024-05-21T16:00:47.300" v="772" actId="21"/>
          <ac:picMkLst>
            <pc:docMk/>
            <pc:sldMk cId="3206312321" sldId="261"/>
            <ac:picMk id="5" creationId="{BE67127D-F845-9C7F-C5D3-15CE11EF14AC}"/>
          </ac:picMkLst>
        </pc:picChg>
        <pc:picChg chg="add mod">
          <ac:chgData name="Arnaud Jacobs" userId="107b89fb-f315-40a1-a88b-01c2b7d855f0" providerId="ADAL" clId="{379395B8-B6F0-4C29-84DB-003AA4D4BA4C}" dt="2024-05-22T09:24:08.416" v="2455" actId="1076"/>
          <ac:picMkLst>
            <pc:docMk/>
            <pc:sldMk cId="3206312321" sldId="261"/>
            <ac:picMk id="6" creationId="{9A9022D9-7E19-AF28-124A-22F0620947F2}"/>
          </ac:picMkLst>
        </pc:picChg>
        <pc:picChg chg="add mod">
          <ac:chgData name="Arnaud Jacobs" userId="107b89fb-f315-40a1-a88b-01c2b7d855f0" providerId="ADAL" clId="{379395B8-B6F0-4C29-84DB-003AA4D4BA4C}" dt="2024-05-22T09:24:02.371" v="2454" actId="1036"/>
          <ac:picMkLst>
            <pc:docMk/>
            <pc:sldMk cId="3206312321" sldId="261"/>
            <ac:picMk id="7" creationId="{A3FF2CDD-DD57-633C-0097-E2986C3FFB62}"/>
          </ac:picMkLst>
        </pc:picChg>
        <pc:picChg chg="add mod modCrop">
          <ac:chgData name="Arnaud Jacobs" userId="107b89fb-f315-40a1-a88b-01c2b7d855f0" providerId="ADAL" clId="{379395B8-B6F0-4C29-84DB-003AA4D4BA4C}" dt="2024-05-22T09:24:02.371" v="2454" actId="1036"/>
          <ac:picMkLst>
            <pc:docMk/>
            <pc:sldMk cId="3206312321" sldId="261"/>
            <ac:picMk id="9" creationId="{0B842F65-71C8-F76C-B21E-9AC4964640E8}"/>
          </ac:picMkLst>
        </pc:picChg>
        <pc:picChg chg="add mod">
          <ac:chgData name="Arnaud Jacobs" userId="107b89fb-f315-40a1-a88b-01c2b7d855f0" providerId="ADAL" clId="{379395B8-B6F0-4C29-84DB-003AA4D4BA4C}" dt="2024-05-22T09:24:08.416" v="2455" actId="1076"/>
          <ac:picMkLst>
            <pc:docMk/>
            <pc:sldMk cId="3206312321" sldId="261"/>
            <ac:picMk id="11" creationId="{A072AFB8-5E6E-0AAE-1B94-947AE0D5D76D}"/>
          </ac:picMkLst>
        </pc:picChg>
        <pc:picChg chg="add mod">
          <ac:chgData name="Arnaud Jacobs" userId="107b89fb-f315-40a1-a88b-01c2b7d855f0" providerId="ADAL" clId="{379395B8-B6F0-4C29-84DB-003AA4D4BA4C}" dt="2024-05-22T09:24:02.371" v="2454" actId="1036"/>
          <ac:picMkLst>
            <pc:docMk/>
            <pc:sldMk cId="3206312321" sldId="261"/>
            <ac:picMk id="2050" creationId="{3E59546C-0ADF-DA3C-539D-19C3D747CC11}"/>
          </ac:picMkLst>
        </pc:picChg>
      </pc:sldChg>
      <pc:sldChg chg="modSp del mod">
        <pc:chgData name="Arnaud Jacobs" userId="107b89fb-f315-40a1-a88b-01c2b7d855f0" providerId="ADAL" clId="{379395B8-B6F0-4C29-84DB-003AA4D4BA4C}" dt="2024-05-21T16:04:10.816" v="875" actId="47"/>
        <pc:sldMkLst>
          <pc:docMk/>
          <pc:sldMk cId="1338026002" sldId="262"/>
        </pc:sldMkLst>
        <pc:spChg chg="mod">
          <ac:chgData name="Arnaud Jacobs" userId="107b89fb-f315-40a1-a88b-01c2b7d855f0" providerId="ADAL" clId="{379395B8-B6F0-4C29-84DB-003AA4D4BA4C}" dt="2024-05-21T15:47:17.962" v="169" actId="20577"/>
          <ac:spMkLst>
            <pc:docMk/>
            <pc:sldMk cId="1338026002" sldId="262"/>
            <ac:spMk id="2" creationId="{7385A0CB-F7DD-4BE6-511E-AF3A3A82391D}"/>
          </ac:spMkLst>
        </pc:spChg>
        <pc:spChg chg="mod">
          <ac:chgData name="Arnaud Jacobs" userId="107b89fb-f315-40a1-a88b-01c2b7d855f0" providerId="ADAL" clId="{379395B8-B6F0-4C29-84DB-003AA4D4BA4C}" dt="2024-05-21T15:47:35.211" v="210" actId="20577"/>
          <ac:spMkLst>
            <pc:docMk/>
            <pc:sldMk cId="1338026002" sldId="262"/>
            <ac:spMk id="3" creationId="{A7C96E03-010D-99CF-4640-ABB3592A1CE4}"/>
          </ac:spMkLst>
        </pc:spChg>
      </pc:sldChg>
      <pc:sldChg chg="addSp delSp modSp mod ord">
        <pc:chgData name="Arnaud Jacobs" userId="107b89fb-f315-40a1-a88b-01c2b7d855f0" providerId="ADAL" clId="{379395B8-B6F0-4C29-84DB-003AA4D4BA4C}" dt="2024-05-27T14:23:12.995" v="3463" actId="20577"/>
        <pc:sldMkLst>
          <pc:docMk/>
          <pc:sldMk cId="2393058761" sldId="265"/>
        </pc:sldMkLst>
        <pc:spChg chg="mod">
          <ac:chgData name="Arnaud Jacobs" userId="107b89fb-f315-40a1-a88b-01c2b7d855f0" providerId="ADAL" clId="{379395B8-B6F0-4C29-84DB-003AA4D4BA4C}" dt="2024-05-21T15:47:51.009" v="237" actId="20577"/>
          <ac:spMkLst>
            <pc:docMk/>
            <pc:sldMk cId="2393058761" sldId="265"/>
            <ac:spMk id="2" creationId="{22E96705-AD70-71EB-B010-D799BBC84136}"/>
          </ac:spMkLst>
        </pc:spChg>
        <pc:spChg chg="mod">
          <ac:chgData name="Arnaud Jacobs" userId="107b89fb-f315-40a1-a88b-01c2b7d855f0" providerId="ADAL" clId="{379395B8-B6F0-4C29-84DB-003AA4D4BA4C}" dt="2024-05-22T09:33:41.100" v="2599" actId="5793"/>
          <ac:spMkLst>
            <pc:docMk/>
            <pc:sldMk cId="2393058761" sldId="265"/>
            <ac:spMk id="3" creationId="{65B97F80-BBD2-4F86-7E01-8A0D10B09EEB}"/>
          </ac:spMkLst>
        </pc:spChg>
        <pc:spChg chg="mod">
          <ac:chgData name="Arnaud Jacobs" userId="107b89fb-f315-40a1-a88b-01c2b7d855f0" providerId="ADAL" clId="{379395B8-B6F0-4C29-84DB-003AA4D4BA4C}" dt="2024-05-27T14:23:12.995" v="3463" actId="20577"/>
          <ac:spMkLst>
            <pc:docMk/>
            <pc:sldMk cId="2393058761" sldId="265"/>
            <ac:spMk id="4" creationId="{E690D5EC-DAB6-BC9D-5597-49189423A894}"/>
          </ac:spMkLst>
        </pc:spChg>
        <pc:spChg chg="add del mod">
          <ac:chgData name="Arnaud Jacobs" userId="107b89fb-f315-40a1-a88b-01c2b7d855f0" providerId="ADAL" clId="{379395B8-B6F0-4C29-84DB-003AA4D4BA4C}" dt="2024-05-21T16:09:55.167" v="1080" actId="21"/>
          <ac:spMkLst>
            <pc:docMk/>
            <pc:sldMk cId="2393058761" sldId="265"/>
            <ac:spMk id="5" creationId="{91A66D63-09CF-D8D4-2479-3EEED67437ED}"/>
          </ac:spMkLst>
        </pc:spChg>
      </pc:sldChg>
      <pc:sldChg chg="addSp delSp modSp new mod ord">
        <pc:chgData name="Arnaud Jacobs" userId="107b89fb-f315-40a1-a88b-01c2b7d855f0" providerId="ADAL" clId="{379395B8-B6F0-4C29-84DB-003AA4D4BA4C}" dt="2024-05-22T09:49:03.021" v="2949" actId="1037"/>
        <pc:sldMkLst>
          <pc:docMk/>
          <pc:sldMk cId="1165843367" sldId="266"/>
        </pc:sldMkLst>
        <pc:spChg chg="mod">
          <ac:chgData name="Arnaud Jacobs" userId="107b89fb-f315-40a1-a88b-01c2b7d855f0" providerId="ADAL" clId="{379395B8-B6F0-4C29-84DB-003AA4D4BA4C}" dt="2024-05-22T09:45:10.395" v="2901" actId="20577"/>
          <ac:spMkLst>
            <pc:docMk/>
            <pc:sldMk cId="1165843367" sldId="266"/>
            <ac:spMk id="2" creationId="{44301E00-94A2-6019-15B8-58423AECE130}"/>
          </ac:spMkLst>
        </pc:spChg>
        <pc:spChg chg="mod">
          <ac:chgData name="Arnaud Jacobs" userId="107b89fb-f315-40a1-a88b-01c2b7d855f0" providerId="ADAL" clId="{379395B8-B6F0-4C29-84DB-003AA4D4BA4C}" dt="2024-05-22T09:48:38.909" v="2934" actId="1076"/>
          <ac:spMkLst>
            <pc:docMk/>
            <pc:sldMk cId="1165843367" sldId="266"/>
            <ac:spMk id="3" creationId="{9BB1955F-D82F-B7A1-74AD-BC20C2A5CF9D}"/>
          </ac:spMkLst>
        </pc:spChg>
        <pc:picChg chg="add mod">
          <ac:chgData name="Arnaud Jacobs" userId="107b89fb-f315-40a1-a88b-01c2b7d855f0" providerId="ADAL" clId="{379395B8-B6F0-4C29-84DB-003AA4D4BA4C}" dt="2024-05-22T09:49:03.021" v="2949" actId="1037"/>
          <ac:picMkLst>
            <pc:docMk/>
            <pc:sldMk cId="1165843367" sldId="266"/>
            <ac:picMk id="5" creationId="{51DDEAB1-9260-C5E7-8650-2B410AF8D3C0}"/>
          </ac:picMkLst>
        </pc:picChg>
        <pc:picChg chg="add mod">
          <ac:chgData name="Arnaud Jacobs" userId="107b89fb-f315-40a1-a88b-01c2b7d855f0" providerId="ADAL" clId="{379395B8-B6F0-4C29-84DB-003AA4D4BA4C}" dt="2024-05-22T09:49:01.240" v="2943" actId="1038"/>
          <ac:picMkLst>
            <pc:docMk/>
            <pc:sldMk cId="1165843367" sldId="266"/>
            <ac:picMk id="7" creationId="{9577307F-85E6-F8DD-5C3F-86AFF51FDD74}"/>
          </ac:picMkLst>
        </pc:picChg>
        <pc:picChg chg="add del mod modCrop">
          <ac:chgData name="Arnaud Jacobs" userId="107b89fb-f315-40a1-a88b-01c2b7d855f0" providerId="ADAL" clId="{379395B8-B6F0-4C29-84DB-003AA4D4BA4C}" dt="2024-05-22T09:47:53.997" v="2923" actId="478"/>
          <ac:picMkLst>
            <pc:docMk/>
            <pc:sldMk cId="1165843367" sldId="266"/>
            <ac:picMk id="9" creationId="{80BD0CAA-3CA6-9567-B7AA-45B6231022C0}"/>
          </ac:picMkLst>
        </pc:picChg>
        <pc:picChg chg="add mod">
          <ac:chgData name="Arnaud Jacobs" userId="107b89fb-f315-40a1-a88b-01c2b7d855f0" providerId="ADAL" clId="{379395B8-B6F0-4C29-84DB-003AA4D4BA4C}" dt="2024-05-22T09:49:02.102" v="2946" actId="1037"/>
          <ac:picMkLst>
            <pc:docMk/>
            <pc:sldMk cId="1165843367" sldId="266"/>
            <ac:picMk id="10" creationId="{E3F83FC9-4BD5-0DD5-6DEC-406F8429F14A}"/>
          </ac:picMkLst>
        </pc:picChg>
      </pc:sldChg>
      <pc:sldChg chg="del">
        <pc:chgData name="Arnaud Jacobs" userId="107b89fb-f315-40a1-a88b-01c2b7d855f0" providerId="ADAL" clId="{379395B8-B6F0-4C29-84DB-003AA4D4BA4C}" dt="2024-05-21T15:46:23.738" v="106" actId="47"/>
        <pc:sldMkLst>
          <pc:docMk/>
          <pc:sldMk cId="2488216011" sldId="266"/>
        </pc:sldMkLst>
      </pc:sldChg>
      <pc:sldChg chg="addSp modSp add mod ord">
        <pc:chgData name="Arnaud Jacobs" userId="107b89fb-f315-40a1-a88b-01c2b7d855f0" providerId="ADAL" clId="{379395B8-B6F0-4C29-84DB-003AA4D4BA4C}" dt="2024-05-22T08:31:44.495" v="1476" actId="404"/>
        <pc:sldMkLst>
          <pc:docMk/>
          <pc:sldMk cId="3513623592" sldId="267"/>
        </pc:sldMkLst>
        <pc:spChg chg="mod">
          <ac:chgData name="Arnaud Jacobs" userId="107b89fb-f315-40a1-a88b-01c2b7d855f0" providerId="ADAL" clId="{379395B8-B6F0-4C29-84DB-003AA4D4BA4C}" dt="2024-05-21T15:55:10.887" v="577" actId="20577"/>
          <ac:spMkLst>
            <pc:docMk/>
            <pc:sldMk cId="3513623592" sldId="267"/>
            <ac:spMk id="2" creationId="{22E96705-AD70-71EB-B010-D799BBC84136}"/>
          </ac:spMkLst>
        </pc:spChg>
        <pc:spChg chg="mod ord">
          <ac:chgData name="Arnaud Jacobs" userId="107b89fb-f315-40a1-a88b-01c2b7d855f0" providerId="ADAL" clId="{379395B8-B6F0-4C29-84DB-003AA4D4BA4C}" dt="2024-05-22T08:31:44.495" v="1476" actId="404"/>
          <ac:spMkLst>
            <pc:docMk/>
            <pc:sldMk cId="3513623592" sldId="267"/>
            <ac:spMk id="3" creationId="{65B97F80-BBD2-4F86-7E01-8A0D10B09EEB}"/>
          </ac:spMkLst>
        </pc:spChg>
        <pc:spChg chg="mod">
          <ac:chgData name="Arnaud Jacobs" userId="107b89fb-f315-40a1-a88b-01c2b7d855f0" providerId="ADAL" clId="{379395B8-B6F0-4C29-84DB-003AA4D4BA4C}" dt="2024-05-21T15:55:15.220" v="579" actId="20577"/>
          <ac:spMkLst>
            <pc:docMk/>
            <pc:sldMk cId="3513623592" sldId="267"/>
            <ac:spMk id="4" creationId="{E690D5EC-DAB6-BC9D-5597-49189423A894}"/>
          </ac:spMkLst>
        </pc:spChg>
        <pc:picChg chg="add mod">
          <ac:chgData name="Arnaud Jacobs" userId="107b89fb-f315-40a1-a88b-01c2b7d855f0" providerId="ADAL" clId="{379395B8-B6F0-4C29-84DB-003AA4D4BA4C}" dt="2024-05-21T16:00:48.623" v="773"/>
          <ac:picMkLst>
            <pc:docMk/>
            <pc:sldMk cId="3513623592" sldId="267"/>
            <ac:picMk id="5" creationId="{BE67127D-F845-9C7F-C5D3-15CE11EF14AC}"/>
          </ac:picMkLst>
        </pc:picChg>
      </pc:sldChg>
      <pc:sldChg chg="addSp delSp modSp add mod">
        <pc:chgData name="Arnaud Jacobs" userId="107b89fb-f315-40a1-a88b-01c2b7d855f0" providerId="ADAL" clId="{379395B8-B6F0-4C29-84DB-003AA4D4BA4C}" dt="2024-05-27T14:17:25.183" v="3412" actId="1076"/>
        <pc:sldMkLst>
          <pc:docMk/>
          <pc:sldMk cId="1676768201" sldId="268"/>
        </pc:sldMkLst>
        <pc:spChg chg="mod">
          <ac:chgData name="Arnaud Jacobs" userId="107b89fb-f315-40a1-a88b-01c2b7d855f0" providerId="ADAL" clId="{379395B8-B6F0-4C29-84DB-003AA4D4BA4C}" dt="2024-05-21T15:56:28.468" v="705" actId="20577"/>
          <ac:spMkLst>
            <pc:docMk/>
            <pc:sldMk cId="1676768201" sldId="268"/>
            <ac:spMk id="2" creationId="{22E96705-AD70-71EB-B010-D799BBC84136}"/>
          </ac:spMkLst>
        </pc:spChg>
        <pc:spChg chg="mod">
          <ac:chgData name="Arnaud Jacobs" userId="107b89fb-f315-40a1-a88b-01c2b7d855f0" providerId="ADAL" clId="{379395B8-B6F0-4C29-84DB-003AA4D4BA4C}" dt="2024-05-22T09:42:44.871" v="2881" actId="20577"/>
          <ac:spMkLst>
            <pc:docMk/>
            <pc:sldMk cId="1676768201" sldId="268"/>
            <ac:spMk id="3" creationId="{65B97F80-BBD2-4F86-7E01-8A0D10B09EEB}"/>
          </ac:spMkLst>
        </pc:spChg>
        <pc:spChg chg="del mod">
          <ac:chgData name="Arnaud Jacobs" userId="107b89fb-f315-40a1-a88b-01c2b7d855f0" providerId="ADAL" clId="{379395B8-B6F0-4C29-84DB-003AA4D4BA4C}" dt="2024-05-22T09:55:28.101" v="3031" actId="478"/>
          <ac:spMkLst>
            <pc:docMk/>
            <pc:sldMk cId="1676768201" sldId="268"/>
            <ac:spMk id="4" creationId="{E690D5EC-DAB6-BC9D-5597-49189423A894}"/>
          </ac:spMkLst>
        </pc:spChg>
        <pc:spChg chg="add mod">
          <ac:chgData name="Arnaud Jacobs" userId="107b89fb-f315-40a1-a88b-01c2b7d855f0" providerId="ADAL" clId="{379395B8-B6F0-4C29-84DB-003AA4D4BA4C}" dt="2024-05-27T14:17:25.183" v="3412" actId="1076"/>
          <ac:spMkLst>
            <pc:docMk/>
            <pc:sldMk cId="1676768201" sldId="268"/>
            <ac:spMk id="13" creationId="{67229AD8-BC68-6912-8C49-F38529DD1187}"/>
          </ac:spMkLst>
        </pc:spChg>
        <pc:picChg chg="add mod modCrop">
          <ac:chgData name="Arnaud Jacobs" userId="107b89fb-f315-40a1-a88b-01c2b7d855f0" providerId="ADAL" clId="{379395B8-B6F0-4C29-84DB-003AA4D4BA4C}" dt="2024-05-22T09:57:01.343" v="3073" actId="1076"/>
          <ac:picMkLst>
            <pc:docMk/>
            <pc:sldMk cId="1676768201" sldId="268"/>
            <ac:picMk id="6" creationId="{A2FACFB4-FC4C-337D-C741-A8288474FB7C}"/>
          </ac:picMkLst>
        </pc:picChg>
        <pc:picChg chg="add mod">
          <ac:chgData name="Arnaud Jacobs" userId="107b89fb-f315-40a1-a88b-01c2b7d855f0" providerId="ADAL" clId="{379395B8-B6F0-4C29-84DB-003AA4D4BA4C}" dt="2024-05-22T10:04:28.629" v="3211" actId="1076"/>
          <ac:picMkLst>
            <pc:docMk/>
            <pc:sldMk cId="1676768201" sldId="268"/>
            <ac:picMk id="8" creationId="{F99DB4F7-1B3E-5812-5286-BF81F0C90AFD}"/>
          </ac:picMkLst>
        </pc:picChg>
        <pc:picChg chg="add mod">
          <ac:chgData name="Arnaud Jacobs" userId="107b89fb-f315-40a1-a88b-01c2b7d855f0" providerId="ADAL" clId="{379395B8-B6F0-4C29-84DB-003AA4D4BA4C}" dt="2024-05-22T09:57:20.848" v="3078" actId="1076"/>
          <ac:picMkLst>
            <pc:docMk/>
            <pc:sldMk cId="1676768201" sldId="268"/>
            <ac:picMk id="10" creationId="{171EE8F8-0118-A633-5D70-8B43EFC315A1}"/>
          </ac:picMkLst>
        </pc:picChg>
        <pc:picChg chg="add mod modCrop">
          <ac:chgData name="Arnaud Jacobs" userId="107b89fb-f315-40a1-a88b-01c2b7d855f0" providerId="ADAL" clId="{379395B8-B6F0-4C29-84DB-003AA4D4BA4C}" dt="2024-05-22T09:57:36.907" v="3081" actId="732"/>
          <ac:picMkLst>
            <pc:docMk/>
            <pc:sldMk cId="1676768201" sldId="268"/>
            <ac:picMk id="12" creationId="{B5DF005B-A20A-2952-310D-D8D73E0B038D}"/>
          </ac:picMkLst>
        </pc:picChg>
      </pc:sldChg>
      <pc:sldChg chg="del">
        <pc:chgData name="Arnaud Jacobs" userId="107b89fb-f315-40a1-a88b-01c2b7d855f0" providerId="ADAL" clId="{379395B8-B6F0-4C29-84DB-003AA4D4BA4C}" dt="2024-05-21T15:53:33.537" v="501" actId="47"/>
        <pc:sldMkLst>
          <pc:docMk/>
          <pc:sldMk cId="3664119365" sldId="268"/>
        </pc:sldMkLst>
      </pc:sldChg>
      <pc:sldChg chg="addSp delSp modSp new mod">
        <pc:chgData name="Arnaud Jacobs" userId="107b89fb-f315-40a1-a88b-01c2b7d855f0" providerId="ADAL" clId="{379395B8-B6F0-4C29-84DB-003AA4D4BA4C}" dt="2024-05-27T14:22:20.025" v="3421" actId="478"/>
        <pc:sldMkLst>
          <pc:docMk/>
          <pc:sldMk cId="3276749155" sldId="269"/>
        </pc:sldMkLst>
        <pc:spChg chg="mod">
          <ac:chgData name="Arnaud Jacobs" userId="107b89fb-f315-40a1-a88b-01c2b7d855f0" providerId="ADAL" clId="{379395B8-B6F0-4C29-84DB-003AA4D4BA4C}" dt="2024-05-21T16:10:51.162" v="1107" actId="20577"/>
          <ac:spMkLst>
            <pc:docMk/>
            <pc:sldMk cId="3276749155" sldId="269"/>
            <ac:spMk id="2" creationId="{6705A8D6-D446-DF03-316F-7D7817CF3D12}"/>
          </ac:spMkLst>
        </pc:spChg>
        <pc:spChg chg="mod">
          <ac:chgData name="Arnaud Jacobs" userId="107b89fb-f315-40a1-a88b-01c2b7d855f0" providerId="ADAL" clId="{379395B8-B6F0-4C29-84DB-003AA4D4BA4C}" dt="2024-05-22T09:26:43.392" v="2515" actId="20577"/>
          <ac:spMkLst>
            <pc:docMk/>
            <pc:sldMk cId="3276749155" sldId="269"/>
            <ac:spMk id="3" creationId="{FE03C88E-1AF4-CD06-0A0A-53D2172A026C}"/>
          </ac:spMkLst>
        </pc:spChg>
        <pc:spChg chg="del">
          <ac:chgData name="Arnaud Jacobs" userId="107b89fb-f315-40a1-a88b-01c2b7d855f0" providerId="ADAL" clId="{379395B8-B6F0-4C29-84DB-003AA4D4BA4C}" dt="2024-05-22T09:26:30.006" v="2514" actId="478"/>
          <ac:spMkLst>
            <pc:docMk/>
            <pc:sldMk cId="3276749155" sldId="269"/>
            <ac:spMk id="4" creationId="{83FC61EC-B888-F728-D975-24E6CC518BD8}"/>
          </ac:spMkLst>
        </pc:spChg>
        <pc:spChg chg="add del mod">
          <ac:chgData name="Arnaud Jacobs" userId="107b89fb-f315-40a1-a88b-01c2b7d855f0" providerId="ADAL" clId="{379395B8-B6F0-4C29-84DB-003AA4D4BA4C}" dt="2024-05-27T14:22:20.025" v="3421" actId="478"/>
          <ac:spMkLst>
            <pc:docMk/>
            <pc:sldMk cId="3276749155" sldId="269"/>
            <ac:spMk id="5" creationId="{91A66D63-09CF-D8D4-2479-3EEED67437ED}"/>
          </ac:spMkLst>
        </pc:spChg>
        <pc:picChg chg="add del">
          <ac:chgData name="Arnaud Jacobs" userId="107b89fb-f315-40a1-a88b-01c2b7d855f0" providerId="ADAL" clId="{379395B8-B6F0-4C29-84DB-003AA4D4BA4C}" dt="2024-05-22T09:27:17.575" v="2517" actId="478"/>
          <ac:picMkLst>
            <pc:docMk/>
            <pc:sldMk cId="3276749155" sldId="269"/>
            <ac:picMk id="3074" creationId="{FDE31FAE-30E2-8501-111A-6DB848553C1C}"/>
          </ac:picMkLst>
        </pc:picChg>
        <pc:picChg chg="add del mod">
          <ac:chgData name="Arnaud Jacobs" userId="107b89fb-f315-40a1-a88b-01c2b7d855f0" providerId="ADAL" clId="{379395B8-B6F0-4C29-84DB-003AA4D4BA4C}" dt="2024-05-22T09:28:41.005" v="2523" actId="478"/>
          <ac:picMkLst>
            <pc:docMk/>
            <pc:sldMk cId="3276749155" sldId="269"/>
            <ac:picMk id="3076" creationId="{35BB6D69-593F-126E-E079-F73389AC1256}"/>
          </ac:picMkLst>
        </pc:picChg>
        <pc:picChg chg="add mod">
          <ac:chgData name="Arnaud Jacobs" userId="107b89fb-f315-40a1-a88b-01c2b7d855f0" providerId="ADAL" clId="{379395B8-B6F0-4C29-84DB-003AA4D4BA4C}" dt="2024-05-22T09:30:05.356" v="2555" actId="1038"/>
          <ac:picMkLst>
            <pc:docMk/>
            <pc:sldMk cId="3276749155" sldId="269"/>
            <ac:picMk id="3078" creationId="{7FE24992-EAEA-CB05-D6C0-4746347D866A}"/>
          </ac:picMkLst>
        </pc:picChg>
      </pc:sldChg>
      <pc:sldChg chg="addSp delSp modSp new mod ord">
        <pc:chgData name="Arnaud Jacobs" userId="107b89fb-f315-40a1-a88b-01c2b7d855f0" providerId="ADAL" clId="{379395B8-B6F0-4C29-84DB-003AA4D4BA4C}" dt="2024-05-22T09:54:23.748" v="3030" actId="1076"/>
        <pc:sldMkLst>
          <pc:docMk/>
          <pc:sldMk cId="748735454" sldId="270"/>
        </pc:sldMkLst>
        <pc:spChg chg="mod">
          <ac:chgData name="Arnaud Jacobs" userId="107b89fb-f315-40a1-a88b-01c2b7d855f0" providerId="ADAL" clId="{379395B8-B6F0-4C29-84DB-003AA4D4BA4C}" dt="2024-05-21T16:12:28.729" v="1144" actId="20577"/>
          <ac:spMkLst>
            <pc:docMk/>
            <pc:sldMk cId="748735454" sldId="270"/>
            <ac:spMk id="2" creationId="{1D58DB93-553B-4AE6-33A8-F8B843A6879F}"/>
          </ac:spMkLst>
        </pc:spChg>
        <pc:spChg chg="mod">
          <ac:chgData name="Arnaud Jacobs" userId="107b89fb-f315-40a1-a88b-01c2b7d855f0" providerId="ADAL" clId="{379395B8-B6F0-4C29-84DB-003AA4D4BA4C}" dt="2024-05-22T09:19:52.816" v="2337" actId="20577"/>
          <ac:spMkLst>
            <pc:docMk/>
            <pc:sldMk cId="748735454" sldId="270"/>
            <ac:spMk id="3" creationId="{8546C316-EBDF-F754-B626-80B60DF4DDC1}"/>
          </ac:spMkLst>
        </pc:spChg>
        <pc:spChg chg="del">
          <ac:chgData name="Arnaud Jacobs" userId="107b89fb-f315-40a1-a88b-01c2b7d855f0" providerId="ADAL" clId="{379395B8-B6F0-4C29-84DB-003AA4D4BA4C}" dt="2024-05-22T08:43:23.388" v="1854" actId="478"/>
          <ac:spMkLst>
            <pc:docMk/>
            <pc:sldMk cId="748735454" sldId="270"/>
            <ac:spMk id="4" creationId="{BB2318FA-B3CA-8574-1BAF-8CA0FB96B64C}"/>
          </ac:spMkLst>
        </pc:spChg>
        <pc:spChg chg="add">
          <ac:chgData name="Arnaud Jacobs" userId="107b89fb-f315-40a1-a88b-01c2b7d855f0" providerId="ADAL" clId="{379395B8-B6F0-4C29-84DB-003AA4D4BA4C}" dt="2024-05-22T08:44:09.512" v="1860"/>
          <ac:spMkLst>
            <pc:docMk/>
            <pc:sldMk cId="748735454" sldId="270"/>
            <ac:spMk id="8" creationId="{730CD8CB-8FEC-9A30-0ACD-EEB6F49DA6BD}"/>
          </ac:spMkLst>
        </pc:spChg>
        <pc:spChg chg="add mod">
          <ac:chgData name="Arnaud Jacobs" userId="107b89fb-f315-40a1-a88b-01c2b7d855f0" providerId="ADAL" clId="{379395B8-B6F0-4C29-84DB-003AA4D4BA4C}" dt="2024-05-22T09:54:12.574" v="3026" actId="1076"/>
          <ac:spMkLst>
            <pc:docMk/>
            <pc:sldMk cId="748735454" sldId="270"/>
            <ac:spMk id="17" creationId="{BB1BC9DA-A0EC-F797-D5F3-F12F1BD12E8A}"/>
          </ac:spMkLst>
        </pc:spChg>
        <pc:spChg chg="add mod">
          <ac:chgData name="Arnaud Jacobs" userId="107b89fb-f315-40a1-a88b-01c2b7d855f0" providerId="ADAL" clId="{379395B8-B6F0-4C29-84DB-003AA4D4BA4C}" dt="2024-05-22T09:54:23.748" v="3030" actId="1076"/>
          <ac:spMkLst>
            <pc:docMk/>
            <pc:sldMk cId="748735454" sldId="270"/>
            <ac:spMk id="18" creationId="{41A2B6D0-CF58-903E-6994-B7A822781EA1}"/>
          </ac:spMkLst>
        </pc:spChg>
        <pc:picChg chg="add del mod">
          <ac:chgData name="Arnaud Jacobs" userId="107b89fb-f315-40a1-a88b-01c2b7d855f0" providerId="ADAL" clId="{379395B8-B6F0-4C29-84DB-003AA4D4BA4C}" dt="2024-05-22T09:49:09.589" v="2950" actId="478"/>
          <ac:picMkLst>
            <pc:docMk/>
            <pc:sldMk cId="748735454" sldId="270"/>
            <ac:picMk id="6" creationId="{7DDBDD2E-C3B6-7761-B457-C04A0C3C0DE2}"/>
          </ac:picMkLst>
        </pc:picChg>
        <pc:picChg chg="add mod ord">
          <ac:chgData name="Arnaud Jacobs" userId="107b89fb-f315-40a1-a88b-01c2b7d855f0" providerId="ADAL" clId="{379395B8-B6F0-4C29-84DB-003AA4D4BA4C}" dt="2024-05-22T09:52:35.897" v="2996" actId="166"/>
          <ac:picMkLst>
            <pc:docMk/>
            <pc:sldMk cId="748735454" sldId="270"/>
            <ac:picMk id="7" creationId="{F5BE2308-3368-59FD-1B05-F11076F532C2}"/>
          </ac:picMkLst>
        </pc:picChg>
        <pc:picChg chg="add mod ord">
          <ac:chgData name="Arnaud Jacobs" userId="107b89fb-f315-40a1-a88b-01c2b7d855f0" providerId="ADAL" clId="{379395B8-B6F0-4C29-84DB-003AA4D4BA4C}" dt="2024-05-22T09:52:35.897" v="2996" actId="166"/>
          <ac:picMkLst>
            <pc:docMk/>
            <pc:sldMk cId="748735454" sldId="270"/>
            <ac:picMk id="9" creationId="{8F2A58B3-26A3-FC12-9164-C2DAE02AB494}"/>
          </ac:picMkLst>
        </pc:picChg>
        <pc:picChg chg="add mod">
          <ac:chgData name="Arnaud Jacobs" userId="107b89fb-f315-40a1-a88b-01c2b7d855f0" providerId="ADAL" clId="{379395B8-B6F0-4C29-84DB-003AA4D4BA4C}" dt="2024-05-22T09:53:25.322" v="3009" actId="1076"/>
          <ac:picMkLst>
            <pc:docMk/>
            <pc:sldMk cId="748735454" sldId="270"/>
            <ac:picMk id="11" creationId="{C555A75A-EBAE-AB39-B7F8-48D830C307DC}"/>
          </ac:picMkLst>
        </pc:picChg>
        <pc:picChg chg="add mod ord">
          <ac:chgData name="Arnaud Jacobs" userId="107b89fb-f315-40a1-a88b-01c2b7d855f0" providerId="ADAL" clId="{379395B8-B6F0-4C29-84DB-003AA4D4BA4C}" dt="2024-05-22T09:53:43.488" v="3014" actId="1076"/>
          <ac:picMkLst>
            <pc:docMk/>
            <pc:sldMk cId="748735454" sldId="270"/>
            <ac:picMk id="12" creationId="{D5709EB8-9D47-E989-2E8D-D0AFF8E981F6}"/>
          </ac:picMkLst>
        </pc:picChg>
        <pc:picChg chg="add mod">
          <ac:chgData name="Arnaud Jacobs" userId="107b89fb-f315-40a1-a88b-01c2b7d855f0" providerId="ADAL" clId="{379395B8-B6F0-4C29-84DB-003AA4D4BA4C}" dt="2024-05-22T09:53:15.678" v="3006" actId="1076"/>
          <ac:picMkLst>
            <pc:docMk/>
            <pc:sldMk cId="748735454" sldId="270"/>
            <ac:picMk id="14" creationId="{E1ED9B62-3A4C-86C2-8312-7B40BE643EF7}"/>
          </ac:picMkLst>
        </pc:picChg>
        <pc:picChg chg="add mod ord">
          <ac:chgData name="Arnaud Jacobs" userId="107b89fb-f315-40a1-a88b-01c2b7d855f0" providerId="ADAL" clId="{379395B8-B6F0-4C29-84DB-003AA4D4BA4C}" dt="2024-05-22T09:53:45.333" v="3016" actId="1076"/>
          <ac:picMkLst>
            <pc:docMk/>
            <pc:sldMk cId="748735454" sldId="270"/>
            <ac:picMk id="16" creationId="{3861FFE3-A961-8824-2799-4E86A18E0569}"/>
          </ac:picMkLst>
        </pc:picChg>
      </pc:sldChg>
      <pc:sldChg chg="del">
        <pc:chgData name="Arnaud Jacobs" userId="107b89fb-f315-40a1-a88b-01c2b7d855f0" providerId="ADAL" clId="{379395B8-B6F0-4C29-84DB-003AA4D4BA4C}" dt="2024-05-21T15:53:34.668" v="502" actId="47"/>
        <pc:sldMkLst>
          <pc:docMk/>
          <pc:sldMk cId="2417857210" sldId="271"/>
        </pc:sldMkLst>
      </pc:sldChg>
      <pc:sldChg chg="addSp delSp modSp new del mod ord">
        <pc:chgData name="Arnaud Jacobs" userId="107b89fb-f315-40a1-a88b-01c2b7d855f0" providerId="ADAL" clId="{379395B8-B6F0-4C29-84DB-003AA4D4BA4C}" dt="2024-05-22T09:18:56.350" v="2321" actId="47"/>
        <pc:sldMkLst>
          <pc:docMk/>
          <pc:sldMk cId="2483916003" sldId="271"/>
        </pc:sldMkLst>
        <pc:spChg chg="del">
          <ac:chgData name="Arnaud Jacobs" userId="107b89fb-f315-40a1-a88b-01c2b7d855f0" providerId="ADAL" clId="{379395B8-B6F0-4C29-84DB-003AA4D4BA4C}" dt="2024-05-22T08:54:13.074" v="2122" actId="478"/>
          <ac:spMkLst>
            <pc:docMk/>
            <pc:sldMk cId="2483916003" sldId="271"/>
            <ac:spMk id="2" creationId="{C5B087C8-CEEE-F8A9-D4C0-33DEC372B9D2}"/>
          </ac:spMkLst>
        </pc:spChg>
        <pc:picChg chg="add del mod">
          <ac:chgData name="Arnaud Jacobs" userId="107b89fb-f315-40a1-a88b-01c2b7d855f0" providerId="ADAL" clId="{379395B8-B6F0-4C29-84DB-003AA4D4BA4C}" dt="2024-05-22T09:14:16.812" v="2200" actId="21"/>
          <ac:picMkLst>
            <pc:docMk/>
            <pc:sldMk cId="2483916003" sldId="271"/>
            <ac:picMk id="3" creationId="{9A9022D9-7E19-AF28-124A-22F0620947F2}"/>
          </ac:picMkLst>
        </pc:picChg>
        <pc:picChg chg="add del mod">
          <ac:chgData name="Arnaud Jacobs" userId="107b89fb-f315-40a1-a88b-01c2b7d855f0" providerId="ADAL" clId="{379395B8-B6F0-4C29-84DB-003AA4D4BA4C}" dt="2024-05-22T09:14:16.812" v="2200" actId="21"/>
          <ac:picMkLst>
            <pc:docMk/>
            <pc:sldMk cId="2483916003" sldId="271"/>
            <ac:picMk id="5" creationId="{A3FF2CDD-DD57-633C-0097-E2986C3FFB62}"/>
          </ac:picMkLst>
        </pc:picChg>
      </pc:sldChg>
      <pc:sldChg chg="addSp delSp modSp new del mod ord">
        <pc:chgData name="Arnaud Jacobs" userId="107b89fb-f315-40a1-a88b-01c2b7d855f0" providerId="ADAL" clId="{379395B8-B6F0-4C29-84DB-003AA4D4BA4C}" dt="2024-05-22T09:14:11.060" v="2199" actId="47"/>
        <pc:sldMkLst>
          <pc:docMk/>
          <pc:sldMk cId="2349160461" sldId="272"/>
        </pc:sldMkLst>
        <pc:spChg chg="mod">
          <ac:chgData name="Arnaud Jacobs" userId="107b89fb-f315-40a1-a88b-01c2b7d855f0" providerId="ADAL" clId="{379395B8-B6F0-4C29-84DB-003AA4D4BA4C}" dt="2024-05-22T09:06:58.897" v="2144"/>
          <ac:spMkLst>
            <pc:docMk/>
            <pc:sldMk cId="2349160461" sldId="272"/>
            <ac:spMk id="2" creationId="{D61EE4CF-FF7F-7297-E0B7-D46B2579755B}"/>
          </ac:spMkLst>
        </pc:spChg>
        <pc:spChg chg="mod">
          <ac:chgData name="Arnaud Jacobs" userId="107b89fb-f315-40a1-a88b-01c2b7d855f0" providerId="ADAL" clId="{379395B8-B6F0-4C29-84DB-003AA4D4BA4C}" dt="2024-05-22T09:07:05.438" v="2145" actId="113"/>
          <ac:spMkLst>
            <pc:docMk/>
            <pc:sldMk cId="2349160461" sldId="272"/>
            <ac:spMk id="3" creationId="{6EA36E57-C7DC-4C54-715C-63752F8EF26E}"/>
          </ac:spMkLst>
        </pc:spChg>
        <pc:spChg chg="add mod">
          <ac:chgData name="Arnaud Jacobs" userId="107b89fb-f315-40a1-a88b-01c2b7d855f0" providerId="ADAL" clId="{379395B8-B6F0-4C29-84DB-003AA4D4BA4C}" dt="2024-05-22T09:08:50.375" v="2146"/>
          <ac:spMkLst>
            <pc:docMk/>
            <pc:sldMk cId="2349160461" sldId="272"/>
            <ac:spMk id="6" creationId="{91F5E82D-D1C7-8796-286B-81B32F6CDD6E}"/>
          </ac:spMkLst>
        </pc:spChg>
        <pc:spChg chg="add mod">
          <ac:chgData name="Arnaud Jacobs" userId="107b89fb-f315-40a1-a88b-01c2b7d855f0" providerId="ADAL" clId="{379395B8-B6F0-4C29-84DB-003AA4D4BA4C}" dt="2024-05-22T09:08:50.375" v="2146"/>
          <ac:spMkLst>
            <pc:docMk/>
            <pc:sldMk cId="2349160461" sldId="272"/>
            <ac:spMk id="36" creationId="{8BF8E76A-06C2-AA52-85A9-4B70AD91540C}"/>
          </ac:spMkLst>
        </pc:spChg>
        <pc:spChg chg="add del mod">
          <ac:chgData name="Arnaud Jacobs" userId="107b89fb-f315-40a1-a88b-01c2b7d855f0" providerId="ADAL" clId="{379395B8-B6F0-4C29-84DB-003AA4D4BA4C}" dt="2024-05-22T09:09:59.051" v="2160" actId="478"/>
          <ac:spMkLst>
            <pc:docMk/>
            <pc:sldMk cId="2349160461" sldId="272"/>
            <ac:spMk id="53" creationId="{965DAFC9-FF78-B7CC-067A-DAEFE83E8FC2}"/>
          </ac:spMkLst>
        </pc:spChg>
        <pc:spChg chg="add del mod">
          <ac:chgData name="Arnaud Jacobs" userId="107b89fb-f315-40a1-a88b-01c2b7d855f0" providerId="ADAL" clId="{379395B8-B6F0-4C29-84DB-003AA4D4BA4C}" dt="2024-05-22T09:09:55.068" v="2157" actId="478"/>
          <ac:spMkLst>
            <pc:docMk/>
            <pc:sldMk cId="2349160461" sldId="272"/>
            <ac:spMk id="83" creationId="{6FEF64F7-ACB2-8610-EADA-35695EA6A672}"/>
          </ac:spMkLst>
        </pc:spChg>
        <pc:grpChg chg="add del mod">
          <ac:chgData name="Arnaud Jacobs" userId="107b89fb-f315-40a1-a88b-01c2b7d855f0" providerId="ADAL" clId="{379395B8-B6F0-4C29-84DB-003AA4D4BA4C}" dt="2024-05-22T09:11:28.974" v="2182" actId="1076"/>
          <ac:grpSpMkLst>
            <pc:docMk/>
            <pc:sldMk cId="2349160461" sldId="272"/>
            <ac:grpSpMk id="98" creationId="{B2895944-3DC6-9C7F-DB5A-2A367D6AEBCC}"/>
          </ac:grpSpMkLst>
        </pc:grpChg>
        <pc:grpChg chg="add mod">
          <ac:chgData name="Arnaud Jacobs" userId="107b89fb-f315-40a1-a88b-01c2b7d855f0" providerId="ADAL" clId="{379395B8-B6F0-4C29-84DB-003AA4D4BA4C}" dt="2024-05-22T09:10:28.061" v="2168" actId="164"/>
          <ac:grpSpMkLst>
            <pc:docMk/>
            <pc:sldMk cId="2349160461" sldId="272"/>
            <ac:grpSpMk id="104" creationId="{177980E0-4660-E560-67E1-FEF62DE5A687}"/>
          </ac:grpSpMkLst>
        </pc:grpChg>
        <pc:grpChg chg="add mod">
          <ac:chgData name="Arnaud Jacobs" userId="107b89fb-f315-40a1-a88b-01c2b7d855f0" providerId="ADAL" clId="{379395B8-B6F0-4C29-84DB-003AA4D4BA4C}" dt="2024-05-22T09:11:28.974" v="2182" actId="1076"/>
          <ac:grpSpMkLst>
            <pc:docMk/>
            <pc:sldMk cId="2349160461" sldId="272"/>
            <ac:grpSpMk id="112" creationId="{3E6059F7-4A08-1FFB-9ACD-BC5EB4114FCF}"/>
          </ac:grpSpMkLst>
        </pc:grpChg>
        <pc:grpChg chg="add mod">
          <ac:chgData name="Arnaud Jacobs" userId="107b89fb-f315-40a1-a88b-01c2b7d855f0" providerId="ADAL" clId="{379395B8-B6F0-4C29-84DB-003AA4D4BA4C}" dt="2024-05-22T09:11:28.974" v="2182" actId="1076"/>
          <ac:grpSpMkLst>
            <pc:docMk/>
            <pc:sldMk cId="2349160461" sldId="272"/>
            <ac:grpSpMk id="113" creationId="{60A20524-C59C-1702-DC93-FC280D3B861D}"/>
          </ac:grpSpMkLst>
        </pc:grp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" creationId="{051ECBC2-D2BD-A318-A135-4E8D3211E07E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7" creationId="{162473F2-0FF0-4248-F5D1-F987CB28934D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8" creationId="{A5D0AD71-BAA7-3A77-E697-486C8A078925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9" creationId="{B21E0769-545B-E9EB-2BCC-0D38EE1C9CEE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0" creationId="{24EFB364-8CAD-49D0-FE4F-38650F9FC7F9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1" creationId="{F84A1558-BDA6-AA34-CA25-C9E8DEA8D117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2" creationId="{A6EFF8BA-68EB-ABD5-7ED4-F33FFF9A0A9C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3" creationId="{EC323C00-6DBF-2315-FE51-7C53AD025986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4" creationId="{3E1D422E-C516-9DAC-1517-FB4E745DA2EF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5" creationId="{ED2C1066-0714-E6D4-E0AA-3D42B3E8DE15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6" creationId="{54A2D834-FDF2-B445-C857-95435EBFB5A7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7" creationId="{05CFD641-337C-A08D-7E86-579BAB6BDEE9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8" creationId="{D3953F78-38B1-4F9C-436C-FA317CC9FE65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19" creationId="{9E3DF6D6-C0E3-FC11-F5C4-97A0304CAF85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0" creationId="{4358BD19-AA87-4CF2-DFFE-E3DF13225BD2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1" creationId="{24FD02E9-8B98-1586-AB25-23E21F1EC6B2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2" creationId="{604608E6-04BB-F129-FA60-9F5557C86B3A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3" creationId="{64062B0A-E2FF-40F5-73BA-12397A7468A8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4" creationId="{D3B08D73-AAB1-DCDA-7825-00C7B274B6AC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5" creationId="{27927CBD-EA4E-1F94-F6BC-5D9DEA23A381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6" creationId="{D944FA41-CD50-D5B8-836B-5D4869F590CB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7" creationId="{22A32BAD-2B01-A7C8-7A65-47C818BBFAE1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8" creationId="{CD16284E-3385-060B-1F43-A52142770771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29" creationId="{43713F96-89D4-FB25-A984-41ECB5F9683E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0" creationId="{E47EF80C-40AB-1841-71CB-D53BA6FDE99C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1" creationId="{AC3085BE-C47E-79F5-D8C0-7E31AAB3C407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2" creationId="{AA0A2ED2-8ED1-A15F-615C-E8E8827B6993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3" creationId="{5C907B56-8084-1208-2710-5B4EF72FE455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4" creationId="{F7403F2A-0C61-4BC5-9C8D-9B16BA9DECF1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5" creationId="{9407DC63-331A-E62B-C668-4447434E42F8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7" creationId="{635F6F26-1EAF-DD8D-AF4F-71DD242D347A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8" creationId="{BDFF3EF7-DC4A-BE46-C1E7-4644A39AF47D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39" creationId="{877C2307-129C-B1AC-B7F7-990A355E806D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0" creationId="{10DAE241-07FF-929C-56A8-D2FBC768423A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1" creationId="{FEFC0C7C-8BB8-A050-04AA-5E78530A6E31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2" creationId="{E45EFD82-818B-980E-2A41-101716241579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3" creationId="{8E671053-451A-EEB5-EC29-B0539DCF98CD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4" creationId="{F532ED88-CAA7-2B02-7494-152237B2B9FE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5" creationId="{0DD9732F-6F72-CFDD-6CA3-B27AD834A97E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6" creationId="{C5FEAB0C-84DA-D6A8-DBE8-CECE18CF0020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7" creationId="{5EAC3BE2-6F25-B1BC-39D2-02CE6C376622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8" creationId="{A1769D9C-2635-B0C1-4DC8-61352BDAD1F6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49" creationId="{2EE0DEEC-8D60-18E1-BC5F-AE26F48185F7}"/>
          </ac:picMkLst>
        </pc:picChg>
        <pc:picChg chg="add mod">
          <ac:chgData name="Arnaud Jacobs" userId="107b89fb-f315-40a1-a88b-01c2b7d855f0" providerId="ADAL" clId="{379395B8-B6F0-4C29-84DB-003AA4D4BA4C}" dt="2024-05-22T09:08:50.375" v="2146"/>
          <ac:picMkLst>
            <pc:docMk/>
            <pc:sldMk cId="2349160461" sldId="272"/>
            <ac:picMk id="50" creationId="{6E54BA9A-43D1-4297-5A1D-9FB9F90957CD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1" creationId="{DF7204F4-CAAA-02E9-C4A5-B5DC7120E9F2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4" creationId="{2166AC7D-30D9-16E5-57E0-C7DE0A6EDAA9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5" creationId="{861DE5C7-920A-5366-E901-CAA534900680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6" creationId="{5661F402-9342-15CE-5D15-9E35220A3E49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7" creationId="{3352FD0C-3EE2-05B0-4547-BC3D6DE3CA61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8" creationId="{A19F0AA5-4B08-A419-5ED0-AF2C0C33D56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59" creationId="{16F8B270-9347-F9A4-BF4B-998246BA15B7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0" creationId="{74523BA4-24C4-415B-531F-08256963093D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1" creationId="{17D22A69-0278-41B3-1A3E-62960D389F8A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2" creationId="{264D34BE-62BB-03FF-D8E8-5976BE3FEE84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3" creationId="{3D6AA5F1-EEB3-1491-2223-37F552334105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4" creationId="{B0F468AA-21EF-4063-2480-D22054F89976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5" creationId="{1B269E08-E0B0-7E6D-4E67-896663B4DF03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6" creationId="{507F0DE3-050A-BC17-67AA-8477803EAA45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7" creationId="{CA28126F-2C6B-16D0-70E0-BBC6E92BA75D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8" creationId="{8A5FC293-0FD5-A365-75DD-02703B215419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69" creationId="{F35BA400-B333-EE84-2C45-7AFA748EEF89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0" creationId="{80E6DB0D-8FB9-257F-B26F-E7F276814CD0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1" creationId="{7D9E778D-973E-8DB0-6180-857B17B52922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2" creationId="{F37C3EA2-544D-DD18-B90E-B9C3DF919131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3" creationId="{1FB4B959-940A-DBE5-9737-BF030D1FFA1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4" creationId="{F53EF432-6B27-647B-C724-D1C3A0802070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5" creationId="{3B7303D3-92B4-874C-CD75-07F0018C604A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6" creationId="{46D20278-49F3-9ABD-5DB4-66ECD11D43DA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7" creationId="{AE4C6E53-DC5F-38D5-8EFA-41015527349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8" creationId="{AB0B6C42-848F-E774-A081-FAA658C0FD14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79" creationId="{DDA83EC7-D0A1-0FB7-0C5B-04CC5D64838C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0" creationId="{E10B9288-1497-ABCC-4801-B27AF7DFFC24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1" creationId="{D631CA5C-A8E0-52D6-6127-B54C40DE6321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2" creationId="{EBC8058C-2945-1736-C1DF-32F3A34E43E7}"/>
          </ac:picMkLst>
        </pc:picChg>
        <pc:picChg chg="add del mod">
          <ac:chgData name="Arnaud Jacobs" userId="107b89fb-f315-40a1-a88b-01c2b7d855f0" providerId="ADAL" clId="{379395B8-B6F0-4C29-84DB-003AA4D4BA4C}" dt="2024-05-22T09:09:53.385" v="2156" actId="478"/>
          <ac:picMkLst>
            <pc:docMk/>
            <pc:sldMk cId="2349160461" sldId="272"/>
            <ac:picMk id="84" creationId="{3172F89D-055F-C4BE-8BA1-CDD0E99C30E9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5" creationId="{22F772B5-D278-5C6F-7916-1666F6684AC2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6" creationId="{2981F1EC-963D-ECF8-B339-EA96E55C28AB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7" creationId="{FBC53029-2B91-69C4-4422-11806D89C28F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8" creationId="{788501E0-6E79-CA6C-32D0-523696F215D7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89" creationId="{68001D8E-8ED8-58B5-2320-9954C58B4EA0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0" creationId="{5E5E0544-0D2B-061C-42CC-482FE1F9D15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1" creationId="{289A94DC-EA07-481F-D408-7FA30C61A84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2" creationId="{4845FC33-C537-3D67-79DC-976581C803F2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3" creationId="{5423EFB9-CC01-B23A-57B2-D8E8F1A48033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4" creationId="{B52F5D45-731C-31D4-220C-748BCDC859B7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5" creationId="{3B9C8BB2-F7B3-8DC7-EB3B-261A78300470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6" creationId="{8E870AF2-D424-2C0E-4EC9-3A08D2CAEAAD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97" creationId="{A16A7445-3274-422D-F0B2-BC7AA8488176}"/>
          </ac:picMkLst>
        </pc:picChg>
        <pc:picChg chg="add mod">
          <ac:chgData name="Arnaud Jacobs" userId="107b89fb-f315-40a1-a88b-01c2b7d855f0" providerId="ADAL" clId="{379395B8-B6F0-4C29-84DB-003AA4D4BA4C}" dt="2024-05-22T09:10:28.061" v="2168" actId="164"/>
          <ac:picMkLst>
            <pc:docMk/>
            <pc:sldMk cId="2349160461" sldId="272"/>
            <ac:picMk id="99" creationId="{CED168FD-3122-052F-AD57-4708B1472273}"/>
          </ac:picMkLst>
        </pc:picChg>
        <pc:picChg chg="add mod">
          <ac:chgData name="Arnaud Jacobs" userId="107b89fb-f315-40a1-a88b-01c2b7d855f0" providerId="ADAL" clId="{379395B8-B6F0-4C29-84DB-003AA4D4BA4C}" dt="2024-05-22T09:10:28.061" v="2168" actId="164"/>
          <ac:picMkLst>
            <pc:docMk/>
            <pc:sldMk cId="2349160461" sldId="272"/>
            <ac:picMk id="100" creationId="{4150AE8D-197D-6E8F-1F45-84DBA075F41E}"/>
          </ac:picMkLst>
        </pc:picChg>
        <pc:picChg chg="add mod">
          <ac:chgData name="Arnaud Jacobs" userId="107b89fb-f315-40a1-a88b-01c2b7d855f0" providerId="ADAL" clId="{379395B8-B6F0-4C29-84DB-003AA4D4BA4C}" dt="2024-05-22T09:10:28.061" v="2168" actId="164"/>
          <ac:picMkLst>
            <pc:docMk/>
            <pc:sldMk cId="2349160461" sldId="272"/>
            <ac:picMk id="101" creationId="{6873BFE8-F960-C075-1362-45A73951528F}"/>
          </ac:picMkLst>
        </pc:picChg>
        <pc:picChg chg="add mod">
          <ac:chgData name="Arnaud Jacobs" userId="107b89fb-f315-40a1-a88b-01c2b7d855f0" providerId="ADAL" clId="{379395B8-B6F0-4C29-84DB-003AA4D4BA4C}" dt="2024-05-22T09:10:28.061" v="2168" actId="164"/>
          <ac:picMkLst>
            <pc:docMk/>
            <pc:sldMk cId="2349160461" sldId="272"/>
            <ac:picMk id="102" creationId="{20852B60-C8E8-8E60-7B62-BC9D20FDFC09}"/>
          </ac:picMkLst>
        </pc:picChg>
        <pc:picChg chg="add mod">
          <ac:chgData name="Arnaud Jacobs" userId="107b89fb-f315-40a1-a88b-01c2b7d855f0" providerId="ADAL" clId="{379395B8-B6F0-4C29-84DB-003AA4D4BA4C}" dt="2024-05-22T09:10:28.061" v="2168" actId="164"/>
          <ac:picMkLst>
            <pc:docMk/>
            <pc:sldMk cId="2349160461" sldId="272"/>
            <ac:picMk id="103" creationId="{00429364-8184-F8F8-6266-B1EFCA31C338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05" creationId="{A97361E2-158C-0C5A-1E8B-6DFB9200A555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06" creationId="{CE53026D-3DC5-AAFC-DEBB-BF21C9739A4B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07" creationId="{A03A0B64-9FC2-1FB3-7972-408D7ED796CA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08" creationId="{2267B936-0781-44A9-F7D9-BE3EB0B22DF3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09" creationId="{AEA4E14A-1E46-5290-8141-7F5EB390C256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10" creationId="{0716A7CA-B312-3707-3C14-2B1C94D441D2}"/>
          </ac:picMkLst>
        </pc:picChg>
        <pc:picChg chg="add mod">
          <ac:chgData name="Arnaud Jacobs" userId="107b89fb-f315-40a1-a88b-01c2b7d855f0" providerId="ADAL" clId="{379395B8-B6F0-4C29-84DB-003AA4D4BA4C}" dt="2024-05-22T09:11:28.974" v="2182" actId="1076"/>
          <ac:picMkLst>
            <pc:docMk/>
            <pc:sldMk cId="2349160461" sldId="272"/>
            <ac:picMk id="111" creationId="{ACEE8431-2DC9-50F3-8CCB-D573038B12F1}"/>
          </ac:picMkLst>
        </pc:picChg>
        <pc:cxnChg chg="add mod">
          <ac:chgData name="Arnaud Jacobs" userId="107b89fb-f315-40a1-a88b-01c2b7d855f0" providerId="ADAL" clId="{379395B8-B6F0-4C29-84DB-003AA4D4BA4C}" dt="2024-05-22T09:08:50.375" v="2146"/>
          <ac:cxnSpMkLst>
            <pc:docMk/>
            <pc:sldMk cId="2349160461" sldId="272"/>
            <ac:cxnSpMk id="5" creationId="{9DC04F5D-5328-7FAF-3322-B5EED7FF4029}"/>
          </ac:cxnSpMkLst>
        </pc:cxnChg>
        <pc:cxnChg chg="add del mod">
          <ac:chgData name="Arnaud Jacobs" userId="107b89fb-f315-40a1-a88b-01c2b7d855f0" providerId="ADAL" clId="{379395B8-B6F0-4C29-84DB-003AA4D4BA4C}" dt="2024-05-22T09:09:18.170" v="2154" actId="478"/>
          <ac:cxnSpMkLst>
            <pc:docMk/>
            <pc:sldMk cId="2349160461" sldId="272"/>
            <ac:cxnSpMk id="52" creationId="{CE79B5E4-233B-7720-E3E1-F821A8C21C6A}"/>
          </ac:cxnSpMkLst>
        </pc:cxnChg>
      </pc:sldChg>
      <pc:sldChg chg="add del">
        <pc:chgData name="Arnaud Jacobs" userId="107b89fb-f315-40a1-a88b-01c2b7d855f0" providerId="ADAL" clId="{379395B8-B6F0-4C29-84DB-003AA4D4BA4C}" dt="2024-05-22T09:12:27.764" v="2184" actId="47"/>
        <pc:sldMkLst>
          <pc:docMk/>
          <pc:sldMk cId="888382294" sldId="273"/>
        </pc:sldMkLst>
      </pc:sldChg>
      <pc:sldChg chg="addSp delSp modSp new mod">
        <pc:chgData name="Arnaud Jacobs" userId="107b89fb-f315-40a1-a88b-01c2b7d855f0" providerId="ADAL" clId="{379395B8-B6F0-4C29-84DB-003AA4D4BA4C}" dt="2024-05-22T09:23:04.243" v="2394" actId="20577"/>
        <pc:sldMkLst>
          <pc:docMk/>
          <pc:sldMk cId="2680923972" sldId="273"/>
        </pc:sldMkLst>
        <pc:spChg chg="mod">
          <ac:chgData name="Arnaud Jacobs" userId="107b89fb-f315-40a1-a88b-01c2b7d855f0" providerId="ADAL" clId="{379395B8-B6F0-4C29-84DB-003AA4D4BA4C}" dt="2024-05-22T09:12:44.365" v="2186"/>
          <ac:spMkLst>
            <pc:docMk/>
            <pc:sldMk cId="2680923972" sldId="273"/>
            <ac:spMk id="2" creationId="{271BEF9E-3CBF-E856-A121-084DDF0083E9}"/>
          </ac:spMkLst>
        </pc:spChg>
        <pc:spChg chg="mod">
          <ac:chgData name="Arnaud Jacobs" userId="107b89fb-f315-40a1-a88b-01c2b7d855f0" providerId="ADAL" clId="{379395B8-B6F0-4C29-84DB-003AA4D4BA4C}" dt="2024-05-22T09:23:04.243" v="2394" actId="20577"/>
          <ac:spMkLst>
            <pc:docMk/>
            <pc:sldMk cId="2680923972" sldId="273"/>
            <ac:spMk id="3" creationId="{6250A7D0-B21B-F5A3-4FEC-0676C13BF42C}"/>
          </ac:spMkLst>
        </pc:spChg>
        <pc:spChg chg="del">
          <ac:chgData name="Arnaud Jacobs" userId="107b89fb-f315-40a1-a88b-01c2b7d855f0" providerId="ADAL" clId="{379395B8-B6F0-4C29-84DB-003AA4D4BA4C}" dt="2024-05-22T09:13:45.271" v="2193" actId="478"/>
          <ac:spMkLst>
            <pc:docMk/>
            <pc:sldMk cId="2680923972" sldId="273"/>
            <ac:spMk id="4" creationId="{4B051D89-6BDA-49B4-6CFC-DABC9B483EB2}"/>
          </ac:spMkLst>
        </pc:spChg>
        <pc:spChg chg="add mod">
          <ac:chgData name="Arnaud Jacobs" userId="107b89fb-f315-40a1-a88b-01c2b7d855f0" providerId="ADAL" clId="{379395B8-B6F0-4C29-84DB-003AA4D4BA4C}" dt="2024-05-22T09:12:58.217" v="2188"/>
          <ac:spMkLst>
            <pc:docMk/>
            <pc:sldMk cId="2680923972" sldId="273"/>
            <ac:spMk id="5" creationId="{072B2453-4504-24E9-F5F8-761EC5DFD48B}"/>
          </ac:spMkLst>
        </pc:spChg>
        <pc:grpChg chg="add mod">
          <ac:chgData name="Arnaud Jacobs" userId="107b89fb-f315-40a1-a88b-01c2b7d855f0" providerId="ADAL" clId="{379395B8-B6F0-4C29-84DB-003AA4D4BA4C}" dt="2024-05-22T09:14:05.128" v="2198" actId="1076"/>
          <ac:grpSpMkLst>
            <pc:docMk/>
            <pc:sldMk cId="2680923972" sldId="273"/>
            <ac:grpSpMk id="6" creationId="{9DB63FAE-5A65-5557-1A0A-0EF6224B6906}"/>
          </ac:grpSpMkLst>
        </pc:grpChg>
        <pc:grpChg chg="mod">
          <ac:chgData name="Arnaud Jacobs" userId="107b89fb-f315-40a1-a88b-01c2b7d855f0" providerId="ADAL" clId="{379395B8-B6F0-4C29-84DB-003AA4D4BA4C}" dt="2024-05-22T09:14:05.128" v="2198" actId="1076"/>
          <ac:grpSpMkLst>
            <pc:docMk/>
            <pc:sldMk cId="2680923972" sldId="273"/>
            <ac:grpSpMk id="7" creationId="{1B30629D-4E24-9DE5-4794-2C0A1D76B9DA}"/>
          </ac:grpSpMkLst>
        </pc:grpChg>
        <pc:grpChg chg="mod">
          <ac:chgData name="Arnaud Jacobs" userId="107b89fb-f315-40a1-a88b-01c2b7d855f0" providerId="ADAL" clId="{379395B8-B6F0-4C29-84DB-003AA4D4BA4C}" dt="2024-05-22T09:14:05.128" v="2198" actId="1076"/>
          <ac:grpSpMkLst>
            <pc:docMk/>
            <pc:sldMk cId="2680923972" sldId="273"/>
            <ac:grpSpMk id="8" creationId="{910C3D5E-3485-0182-7B8B-30350C99ECD8}"/>
          </ac:grpSpMkLst>
        </pc:grp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9" creationId="{1F0109F7-1219-E80F-C0D6-4D9ADCB60E12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0" creationId="{08976655-ADEA-EC6B-F9DA-A52D1538F449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1" creationId="{CB7E9CEF-32EB-7410-2F83-738788C61A71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2" creationId="{C6526DBE-7EE4-7DAB-D5A2-02293331BC4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3" creationId="{55E4FC61-776B-0092-60C7-70028B908101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4" creationId="{94C67A4E-9F1A-F82B-B737-B12C8C111CD3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5" creationId="{B89FD03A-DCF7-5EC2-E07D-CFB725E8B861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6" creationId="{2054D855-0A00-6E78-4858-133426A2FFC4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7" creationId="{4C27A39F-309B-F285-57BC-DD0AA26E345B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8" creationId="{368C8B2C-5B6D-CEAD-0F97-AEB6E6474808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19" creationId="{9FEC5EFC-5141-AC2F-C134-710A5398D2BF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0" creationId="{26D0C651-E221-1816-E1E0-DA42D5593158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1" creationId="{43D095AB-B5B3-F37B-3CA1-E16FBF332D59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2" creationId="{C2C55E73-D058-A609-1035-4B64A2F90EB9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3" creationId="{1BCCFB32-0F41-DFB5-1F02-052B97F2F6D1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4" creationId="{17936001-1F60-86B0-89AD-B2EE2B774E09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5" creationId="{0075A01D-6BA4-3B53-6D5D-C46D05A5D16A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6" creationId="{F429628E-449F-3C9E-7B2D-A03196B37C62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7" creationId="{2A1320C7-2F3F-8AA2-E8B1-A5D00D32FB15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8" creationId="{E2C6CFAC-F5DD-2FAA-1D84-D9DCEE10A187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29" creationId="{B06A09B6-9E33-B7D4-228F-24FD059DE71B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0" creationId="{C420FD0D-E081-9AE6-3244-B31A279496C9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1" creationId="{8CCABA1D-2C45-3B8C-61A2-D1DEDD8C2C3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2" creationId="{638DAB79-C920-A180-E165-55E452CD1FC7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3" creationId="{D0B10231-72C4-66D2-D3EB-2F75D4DF92BC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4" creationId="{AB29906A-543A-5AF2-B693-7A6972401E03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5" creationId="{7A124726-E360-62AC-BC5F-986088F357F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6" creationId="{D0B2DF4F-36C2-5EA9-3888-A72E010869D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7" creationId="{6E147516-4B00-DAB4-971F-A4CD247F118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8" creationId="{22C5DB75-FD61-4E13-5433-9973957D0787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39" creationId="{E2E7F232-4B79-7EBF-D05E-3AF87E6ACEE0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0" creationId="{82F737CB-49B0-C941-09D4-40D3A866B35D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1" creationId="{24400DF7-2AF8-0103-79C0-FB7CBADEE9BD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2" creationId="{A7593BB5-E540-4529-38CF-AD4BDA732FE5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3" creationId="{E10D1E0F-B0C9-AAA0-0FD5-166B583CD5CD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4" creationId="{89100F97-D648-74FC-D007-243FBEBDF3CA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5" creationId="{39BD0DD1-A994-249C-49B7-02625B32AA7E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6" creationId="{26E5C1B5-916A-F501-88A3-1F3968B203CC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7" creationId="{B97D0A7D-58BD-F52C-5BCE-B2E11F50E287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8" creationId="{07E1C463-A333-782D-8FF0-69C939960CA3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49" creationId="{CD16C62D-B3FB-2F66-CDE7-6D9F01B39610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0" creationId="{A538D952-DDDB-9446-ED14-CB1DBE174F4A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1" creationId="{E43A8EDD-7E2D-58DF-668C-BE64F7FB3B7D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2" creationId="{4CCF9A7E-B3A7-AEB3-1114-C407A4D48420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3" creationId="{4BB4D97D-D07C-47FF-BA4C-2622C3B32A63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4" creationId="{E67349AD-AED2-99F1-201D-C4D97DF9B2C0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5" creationId="{005C8054-B2F8-4CAF-18B4-51AD31A4582C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6" creationId="{175F2395-58AF-3940-E7E3-3BBF947DBDFA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7" creationId="{E424DD39-894D-95A7-6871-AA79B54194A3}"/>
          </ac:picMkLst>
        </pc:picChg>
        <pc:picChg chg="mod">
          <ac:chgData name="Arnaud Jacobs" userId="107b89fb-f315-40a1-a88b-01c2b7d855f0" providerId="ADAL" clId="{379395B8-B6F0-4C29-84DB-003AA4D4BA4C}" dt="2024-05-22T09:14:05.128" v="2198" actId="1076"/>
          <ac:picMkLst>
            <pc:docMk/>
            <pc:sldMk cId="2680923972" sldId="273"/>
            <ac:picMk id="58" creationId="{1E6CAEAF-3F87-7F8F-14B6-6E1DB9F54943}"/>
          </ac:picMkLst>
        </pc:picChg>
      </pc:sldChg>
      <pc:sldChg chg="del">
        <pc:chgData name="Arnaud Jacobs" userId="107b89fb-f315-40a1-a88b-01c2b7d855f0" providerId="ADAL" clId="{379395B8-B6F0-4C29-84DB-003AA4D4BA4C}" dt="2024-05-21T15:53:30.818" v="500" actId="47"/>
        <pc:sldMkLst>
          <pc:docMk/>
          <pc:sldMk cId="3554946510" sldId="275"/>
        </pc:sldMkLst>
      </pc:sldChg>
      <pc:sldMasterChg chg="modSldLayout">
        <pc:chgData name="Arnaud Jacobs" userId="107b89fb-f315-40a1-a88b-01c2b7d855f0" providerId="ADAL" clId="{379395B8-B6F0-4C29-84DB-003AA4D4BA4C}" dt="2024-05-22T10:02:20.796" v="3176" actId="1076"/>
        <pc:sldMasterMkLst>
          <pc:docMk/>
          <pc:sldMasterMk cId="3064011380" sldId="2147483648"/>
        </pc:sldMasterMkLst>
        <pc:sldLayoutChg chg="modSp mod">
          <pc:chgData name="Arnaud Jacobs" userId="107b89fb-f315-40a1-a88b-01c2b7d855f0" providerId="ADAL" clId="{379395B8-B6F0-4C29-84DB-003AA4D4BA4C}" dt="2024-05-22T10:02:20.796" v="3176" actId="1076"/>
          <pc:sldLayoutMkLst>
            <pc:docMk/>
            <pc:sldMasterMk cId="3064011380" sldId="2147483648"/>
            <pc:sldLayoutMk cId="3947682227" sldId="2147483653"/>
          </pc:sldLayoutMkLst>
          <pc:picChg chg="mod">
            <ac:chgData name="Arnaud Jacobs" userId="107b89fb-f315-40a1-a88b-01c2b7d855f0" providerId="ADAL" clId="{379395B8-B6F0-4C29-84DB-003AA4D4BA4C}" dt="2024-05-22T10:02:20.796" v="3176" actId="1076"/>
            <ac:picMkLst>
              <pc:docMk/>
              <pc:sldMasterMk cId="3064011380" sldId="2147483648"/>
              <pc:sldLayoutMk cId="3947682227" sldId="2147483653"/>
              <ac:picMk id="9" creationId="{21167D7C-B0DA-F05D-3BFC-3B8ECCD33765}"/>
            </ac:picMkLst>
          </pc:picChg>
        </pc:sldLayoutChg>
      </pc:sldMasterChg>
      <pc:sldMasterChg chg="addSp delSp modSp mod modSldLayout">
        <pc:chgData name="Arnaud Jacobs" userId="107b89fb-f315-40a1-a88b-01c2b7d855f0" providerId="ADAL" clId="{379395B8-B6F0-4C29-84DB-003AA4D4BA4C}" dt="2024-05-27T14:20:30.267" v="3420" actId="1076"/>
        <pc:sldMasterMkLst>
          <pc:docMk/>
          <pc:sldMasterMk cId="985623326" sldId="2147483658"/>
        </pc:sldMasterMkLst>
        <pc:picChg chg="del">
          <ac:chgData name="Arnaud Jacobs" userId="107b89fb-f315-40a1-a88b-01c2b7d855f0" providerId="ADAL" clId="{379395B8-B6F0-4C29-84DB-003AA4D4BA4C}" dt="2024-05-27T14:20:03.461" v="3413" actId="478"/>
          <ac:picMkLst>
            <pc:docMk/>
            <pc:sldMasterMk cId="985623326" sldId="2147483658"/>
            <ac:picMk id="4" creationId="{EB16C26F-C4B3-1C66-24BD-8664582F73C3}"/>
          </ac:picMkLst>
        </pc:picChg>
        <pc:picChg chg="add mod">
          <ac:chgData name="Arnaud Jacobs" userId="107b89fb-f315-40a1-a88b-01c2b7d855f0" providerId="ADAL" clId="{379395B8-B6F0-4C29-84DB-003AA4D4BA4C}" dt="2024-05-27T14:20:30.267" v="3420" actId="1076"/>
          <ac:picMkLst>
            <pc:docMk/>
            <pc:sldMasterMk cId="985623326" sldId="2147483658"/>
            <ac:picMk id="5" creationId="{4133F608-B7EE-A860-DAF1-2EDF44D92072}"/>
          </ac:picMkLst>
        </pc:picChg>
        <pc:sldLayoutChg chg="delSp mod">
          <pc:chgData name="Arnaud Jacobs" userId="107b89fb-f315-40a1-a88b-01c2b7d855f0" providerId="ADAL" clId="{379395B8-B6F0-4C29-84DB-003AA4D4BA4C}" dt="2024-05-22T08:54:33.747" v="2123" actId="478"/>
          <pc:sldLayoutMkLst>
            <pc:docMk/>
            <pc:sldMasterMk cId="985623326" sldId="2147483658"/>
            <pc:sldLayoutMk cId="3356322057" sldId="2147483662"/>
          </pc:sldLayoutMkLst>
          <pc:picChg chg="del">
            <ac:chgData name="Arnaud Jacobs" userId="107b89fb-f315-40a1-a88b-01c2b7d855f0" providerId="ADAL" clId="{379395B8-B6F0-4C29-84DB-003AA4D4BA4C}" dt="2024-05-22T08:54:33.747" v="2123" actId="478"/>
            <ac:picMkLst>
              <pc:docMk/>
              <pc:sldMasterMk cId="985623326" sldId="2147483658"/>
              <pc:sldLayoutMk cId="3356322057" sldId="2147483662"/>
              <ac:picMk id="8" creationId="{F62B41F7-E0CB-B807-358E-323AEE0C851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B6BEB-E48E-EB40-9286-1BCC25FEFE1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8511-742B-7D46-B423-2C0974550A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B8511-742B-7D46-B423-2C0974550A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A0037-3316-01E8-FE88-477A1286C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2729" y="2887249"/>
            <a:ext cx="5820427" cy="1511302"/>
          </a:xfrm>
        </p:spPr>
        <p:txBody>
          <a:bodyPr anchor="t"/>
          <a:lstStyle>
            <a:lvl1pPr algn="l">
              <a:defRPr sz="6000" b="1" i="0">
                <a:solidFill>
                  <a:srgbClr val="000000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22D511-B639-BFFE-5BB9-B1D21B755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25" y="6057900"/>
            <a:ext cx="3043275" cy="711200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985AFB7-9301-2162-95F6-B812AE98A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2729" y="5009324"/>
            <a:ext cx="3657600" cy="609600"/>
          </a:xfrm>
        </p:spPr>
        <p:txBody>
          <a:bodyPr>
            <a:normAutofit/>
          </a:bodyPr>
          <a:lstStyle>
            <a:lvl1pPr>
              <a:defRPr sz="1600" b="0" i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nl-NL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6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1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C4A4-018A-07B6-0B39-FD3D60E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65125"/>
            <a:ext cx="10515600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9AB51-9B45-C026-A1C6-D7B5917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000"/>
            </a:lvl1pPr>
            <a:lvl2pPr>
              <a:buClr>
                <a:schemeClr val="accent5"/>
              </a:buClr>
              <a:defRPr sz="2000"/>
            </a:lvl2pPr>
            <a:lvl3pPr>
              <a:buClr>
                <a:schemeClr val="accent5"/>
              </a:buClr>
              <a:defRPr sz="2000"/>
            </a:lvl3pPr>
            <a:lvl4pPr>
              <a:buClr>
                <a:schemeClr val="accent5"/>
              </a:buClr>
              <a:defRPr sz="2000"/>
            </a:lvl4pPr>
            <a:lvl5pPr>
              <a:buClr>
                <a:schemeClr val="accent5"/>
              </a:buCl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566B760-1B2C-6B41-D329-D98A2F23140A}"/>
              </a:ext>
            </a:extLst>
          </p:cNvPr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151B060-63FA-F97A-CD16-BD9E1353F60F}"/>
              </a:ext>
            </a:extLst>
          </p:cNvPr>
          <p:cNvCxnSpPr>
            <a:cxnSpLocks/>
          </p:cNvCxnSpPr>
          <p:nvPr userDrawn="1"/>
        </p:nvCxnSpPr>
        <p:spPr>
          <a:xfrm flipH="1">
            <a:off x="735168" y="1274253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3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um 6">
            <a:extLst>
              <a:ext uri="{FF2B5EF4-FFF2-40B4-BE49-F238E27FC236}">
                <a16:creationId xmlns:a16="http://schemas.microsoft.com/office/drawing/2014/main" id="{CCF27D2B-C40E-C747-BBB6-13EB89ABD09B}"/>
              </a:ext>
            </a:extLst>
          </p:cNvPr>
          <p:cNvSpPr/>
          <p:nvPr userDrawn="1"/>
        </p:nvSpPr>
        <p:spPr>
          <a:xfrm>
            <a:off x="-440547" y="0"/>
            <a:ext cx="2985061" cy="6858000"/>
          </a:xfrm>
          <a:custGeom>
            <a:avLst/>
            <a:gdLst>
              <a:gd name="connsiteX0" fmla="*/ 0 w 8523611"/>
              <a:gd name="connsiteY0" fmla="*/ 12192001 h 12192001"/>
              <a:gd name="connsiteX1" fmla="*/ 2130903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3368032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2883938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5659388"/>
              <a:gd name="connsiteY0" fmla="*/ 12192001 h 12192001"/>
              <a:gd name="connsiteX1" fmla="*/ 19715 w 5659388"/>
              <a:gd name="connsiteY1" fmla="*/ 0 h 12192001"/>
              <a:gd name="connsiteX2" fmla="*/ 3528485 w 5659388"/>
              <a:gd name="connsiteY2" fmla="*/ 0 h 12192001"/>
              <a:gd name="connsiteX3" fmla="*/ 5659388 w 5659388"/>
              <a:gd name="connsiteY3" fmla="*/ 12192001 h 12192001"/>
              <a:gd name="connsiteX4" fmla="*/ 0 w 5659388"/>
              <a:gd name="connsiteY4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388" h="12192001">
                <a:moveTo>
                  <a:pt x="0" y="12192001"/>
                </a:moveTo>
                <a:cubicBezTo>
                  <a:pt x="6572" y="8128001"/>
                  <a:pt x="13143" y="4064000"/>
                  <a:pt x="19715" y="0"/>
                </a:cubicBezTo>
                <a:lnTo>
                  <a:pt x="3528485" y="0"/>
                </a:lnTo>
                <a:lnTo>
                  <a:pt x="5659388" y="12192001"/>
                </a:lnTo>
                <a:lnTo>
                  <a:pt x="0" y="12192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96C4A4-018A-07B6-0B39-FD3D60E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788" y="550652"/>
            <a:ext cx="7509342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9AB51-9B45-C026-A1C6-D7B5917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788" y="2011152"/>
            <a:ext cx="7509342" cy="4165811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151B060-63FA-F97A-CD16-BD9E1353F60F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5772" y="1444470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85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C4A4-018A-07B6-0B39-FD3D60E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550653"/>
            <a:ext cx="10515600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9AB51-9B45-C026-A1C6-D7B5917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2011153"/>
            <a:ext cx="4979633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FF72123-041F-BD6C-42FC-B58AA9D463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4182" y="2011153"/>
            <a:ext cx="4979633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F9D4AE-FD2D-72A8-7239-E8E09F9A2AEC}"/>
              </a:ext>
            </a:extLst>
          </p:cNvPr>
          <p:cNvSpPr/>
          <p:nvPr userDrawn="1"/>
        </p:nvSpPr>
        <p:spPr>
          <a:xfrm>
            <a:off x="1" y="0"/>
            <a:ext cx="12192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5D210B0-15A4-D7FD-288A-7209FD99B1F1}"/>
              </a:ext>
            </a:extLst>
          </p:cNvPr>
          <p:cNvCxnSpPr>
            <a:cxnSpLocks/>
          </p:cNvCxnSpPr>
          <p:nvPr userDrawn="1"/>
        </p:nvCxnSpPr>
        <p:spPr>
          <a:xfrm flipH="1">
            <a:off x="735168" y="1454368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1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C4A4-018A-07B6-0B39-FD3D60E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388" y="365125"/>
            <a:ext cx="5507395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9AB51-9B45-C026-A1C6-D7B5917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388" y="1825625"/>
            <a:ext cx="5507395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566B760-1B2C-6B41-D329-D98A2F23140A}"/>
              </a:ext>
            </a:extLst>
          </p:cNvPr>
          <p:cNvSpPr/>
          <p:nvPr userDrawn="1"/>
        </p:nvSpPr>
        <p:spPr>
          <a:xfrm>
            <a:off x="5206387" y="0"/>
            <a:ext cx="18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DDE477B-32C4-4BBD-750C-C41D1C40877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20638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2569C1C-5D12-C4E6-764B-B2368B1AA96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6388" y="1274253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C4A4-018A-07B6-0B39-FD3D60E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05" y="365125"/>
            <a:ext cx="5507395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9AB51-9B45-C026-A1C6-D7B59178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05" y="1825625"/>
            <a:ext cx="5507395" cy="4351338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000"/>
            </a:lvl1pPr>
            <a:lvl2pPr>
              <a:buClr>
                <a:schemeClr val="accent5"/>
              </a:buClr>
              <a:defRPr sz="2000"/>
            </a:lvl2pPr>
            <a:lvl3pPr>
              <a:buClr>
                <a:schemeClr val="accent5"/>
              </a:buClr>
              <a:defRPr sz="2000"/>
            </a:lvl3pPr>
            <a:lvl4pPr>
              <a:buClr>
                <a:schemeClr val="accent5"/>
              </a:buClr>
              <a:defRPr sz="2000"/>
            </a:lvl4pPr>
            <a:lvl5pPr>
              <a:buClr>
                <a:schemeClr val="accent5"/>
              </a:buCl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DDE477B-32C4-4BBD-750C-C41D1C40877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04605" y="0"/>
            <a:ext cx="568739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2569C1C-5D12-C4E6-764B-B2368B1AA96C}"/>
              </a:ext>
            </a:extLst>
          </p:cNvPr>
          <p:cNvCxnSpPr>
            <a:cxnSpLocks/>
          </p:cNvCxnSpPr>
          <p:nvPr userDrawn="1"/>
        </p:nvCxnSpPr>
        <p:spPr>
          <a:xfrm flipH="1">
            <a:off x="588605" y="1274253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F839A41B-052E-7A07-12FF-C76A90029ACA}"/>
              </a:ext>
            </a:extLst>
          </p:cNvPr>
          <p:cNvSpPr/>
          <p:nvPr userDrawn="1"/>
        </p:nvSpPr>
        <p:spPr>
          <a:xfrm>
            <a:off x="0" y="6678000"/>
            <a:ext cx="6504605" cy="1799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driehoek, ster, astronomie&#10;&#10;Automatisch gegenereerde beschrijving">
            <a:extLst>
              <a:ext uri="{FF2B5EF4-FFF2-40B4-BE49-F238E27FC236}">
                <a16:creationId xmlns:a16="http://schemas.microsoft.com/office/drawing/2014/main" id="{F62B41F7-E0CB-B807-358E-323AEE0C8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762" y="6092278"/>
            <a:ext cx="650423" cy="73714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5B87444-A1BD-C9C1-77DF-06333F6846E8}"/>
              </a:ext>
            </a:extLst>
          </p:cNvPr>
          <p:cNvSpPr/>
          <p:nvPr userDrawn="1"/>
        </p:nvSpPr>
        <p:spPr>
          <a:xfrm>
            <a:off x="4638261" y="1019622"/>
            <a:ext cx="6493565" cy="48187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33B9BE7-19BA-E42D-8E24-6854B08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69" y="1321904"/>
            <a:ext cx="5930347" cy="42141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634E10-076D-97E7-B3E7-CF21F38BEB76}"/>
              </a:ext>
            </a:extLst>
          </p:cNvPr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4E9B9CFD-F4F5-0591-E06A-783D5B61D54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80000"/>
            <a:ext cx="12192000" cy="667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852F6B5-9485-38C8-110D-0C53FBD56DCB}"/>
              </a:ext>
            </a:extLst>
          </p:cNvPr>
          <p:cNvSpPr/>
          <p:nvPr userDrawn="1"/>
        </p:nvSpPr>
        <p:spPr>
          <a:xfrm>
            <a:off x="1" y="0"/>
            <a:ext cx="12192000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EC9E627-8B49-6435-3D91-BB56067E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65125"/>
            <a:ext cx="10658686" cy="1325563"/>
          </a:xfrm>
        </p:spPr>
        <p:txBody>
          <a:bodyPr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5D93BDC-D711-FEAF-760E-784CA10E1D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8184" y="1274253"/>
            <a:ext cx="79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0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um 6">
            <a:extLst>
              <a:ext uri="{FF2B5EF4-FFF2-40B4-BE49-F238E27FC236}">
                <a16:creationId xmlns:a16="http://schemas.microsoft.com/office/drawing/2014/main" id="{3742D7B6-E07E-F2FA-0CDC-F9EF243A3C8A}"/>
              </a:ext>
            </a:extLst>
          </p:cNvPr>
          <p:cNvSpPr/>
          <p:nvPr userDrawn="1"/>
        </p:nvSpPr>
        <p:spPr>
          <a:xfrm rot="16200000">
            <a:off x="3266307" y="-2050487"/>
            <a:ext cx="5659388" cy="12192001"/>
          </a:xfrm>
          <a:custGeom>
            <a:avLst/>
            <a:gdLst>
              <a:gd name="connsiteX0" fmla="*/ 0 w 8523611"/>
              <a:gd name="connsiteY0" fmla="*/ 12192001 h 12192001"/>
              <a:gd name="connsiteX1" fmla="*/ 2130903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3368032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2883938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5659388"/>
              <a:gd name="connsiteY0" fmla="*/ 12192001 h 12192001"/>
              <a:gd name="connsiteX1" fmla="*/ 19715 w 5659388"/>
              <a:gd name="connsiteY1" fmla="*/ 0 h 12192001"/>
              <a:gd name="connsiteX2" fmla="*/ 3528485 w 5659388"/>
              <a:gd name="connsiteY2" fmla="*/ 0 h 12192001"/>
              <a:gd name="connsiteX3" fmla="*/ 5659388 w 5659388"/>
              <a:gd name="connsiteY3" fmla="*/ 12192001 h 12192001"/>
              <a:gd name="connsiteX4" fmla="*/ 0 w 5659388"/>
              <a:gd name="connsiteY4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388" h="12192001">
                <a:moveTo>
                  <a:pt x="0" y="12192001"/>
                </a:moveTo>
                <a:cubicBezTo>
                  <a:pt x="6572" y="8128001"/>
                  <a:pt x="13143" y="4064000"/>
                  <a:pt x="19715" y="0"/>
                </a:cubicBezTo>
                <a:lnTo>
                  <a:pt x="3528485" y="0"/>
                </a:lnTo>
                <a:lnTo>
                  <a:pt x="5659388" y="12192001"/>
                </a:lnTo>
                <a:lnTo>
                  <a:pt x="0" y="121920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0A0037-3316-01E8-FE88-477A1286C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65" y="3132973"/>
            <a:ext cx="9233670" cy="2387600"/>
          </a:xfr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22D511-B639-BFFE-5BB9-B1D21B755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977" y="545124"/>
            <a:ext cx="4673600" cy="1092200"/>
          </a:xfrm>
          <a:prstGeom prst="rect">
            <a:avLst/>
          </a:prstGeom>
        </p:spPr>
      </p:pic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F48819E1-0AD7-49D2-67FF-93B820982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8619" y="6210747"/>
            <a:ext cx="3657600" cy="360000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8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2" userDrawn="1">
          <p15:clr>
            <a:srgbClr val="FBAE40"/>
          </p15:clr>
        </p15:guide>
        <p15:guide id="2" pos="10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5FAD1DC7-E231-8493-E788-9C957BC9C29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38552" y="1225188"/>
            <a:ext cx="12292792" cy="5662044"/>
          </a:xfrm>
          <a:custGeom>
            <a:avLst/>
            <a:gdLst>
              <a:gd name="connsiteX0" fmla="*/ 0 w 8619461"/>
              <a:gd name="connsiteY0" fmla="*/ 6070341 h 6070341"/>
              <a:gd name="connsiteX1" fmla="*/ 1517585 w 8619461"/>
              <a:gd name="connsiteY1" fmla="*/ 0 h 6070341"/>
              <a:gd name="connsiteX2" fmla="*/ 7101876 w 8619461"/>
              <a:gd name="connsiteY2" fmla="*/ 0 h 6070341"/>
              <a:gd name="connsiteX3" fmla="*/ 8619461 w 8619461"/>
              <a:gd name="connsiteY3" fmla="*/ 6070341 h 6070341"/>
              <a:gd name="connsiteX4" fmla="*/ 0 w 8619461"/>
              <a:gd name="connsiteY4" fmla="*/ 6070341 h 6070341"/>
              <a:gd name="connsiteX0" fmla="*/ 3564778 w 12184239"/>
              <a:gd name="connsiteY0" fmla="*/ 6070341 h 6070341"/>
              <a:gd name="connsiteX1" fmla="*/ 0 w 12184239"/>
              <a:gd name="connsiteY1" fmla="*/ 5635256 h 6070341"/>
              <a:gd name="connsiteX2" fmla="*/ 10666654 w 12184239"/>
              <a:gd name="connsiteY2" fmla="*/ 0 h 6070341"/>
              <a:gd name="connsiteX3" fmla="*/ 12184239 w 12184239"/>
              <a:gd name="connsiteY3" fmla="*/ 6070341 h 6070341"/>
              <a:gd name="connsiteX4" fmla="*/ 3564778 w 12184239"/>
              <a:gd name="connsiteY4" fmla="*/ 6070341 h 6070341"/>
              <a:gd name="connsiteX0" fmla="*/ 3564778 w 12184239"/>
              <a:gd name="connsiteY0" fmla="*/ 4688109 h 4688109"/>
              <a:gd name="connsiteX1" fmla="*/ 0 w 12184239"/>
              <a:gd name="connsiteY1" fmla="*/ 4253024 h 4688109"/>
              <a:gd name="connsiteX2" fmla="*/ 12831 w 12184239"/>
              <a:gd name="connsiteY2" fmla="*/ 0 h 4688109"/>
              <a:gd name="connsiteX3" fmla="*/ 12184239 w 12184239"/>
              <a:gd name="connsiteY3" fmla="*/ 4688109 h 4688109"/>
              <a:gd name="connsiteX4" fmla="*/ 3564778 w 12184239"/>
              <a:gd name="connsiteY4" fmla="*/ 4688109 h 4688109"/>
              <a:gd name="connsiteX0" fmla="*/ 3564778 w 12226769"/>
              <a:gd name="connsiteY0" fmla="*/ 6826102 h 6826102"/>
              <a:gd name="connsiteX1" fmla="*/ 0 w 12226769"/>
              <a:gd name="connsiteY1" fmla="*/ 6391017 h 6826102"/>
              <a:gd name="connsiteX2" fmla="*/ 12831 w 12226769"/>
              <a:gd name="connsiteY2" fmla="*/ 2137993 h 6826102"/>
              <a:gd name="connsiteX3" fmla="*/ 12226769 w 12226769"/>
              <a:gd name="connsiteY3" fmla="*/ 0 h 6826102"/>
              <a:gd name="connsiteX4" fmla="*/ 3564778 w 12226769"/>
              <a:gd name="connsiteY4" fmla="*/ 6826102 h 6826102"/>
              <a:gd name="connsiteX0" fmla="*/ 12198415 w 12226769"/>
              <a:gd name="connsiteY0" fmla="*/ 8506046 h 8506046"/>
              <a:gd name="connsiteX1" fmla="*/ 0 w 12226769"/>
              <a:gd name="connsiteY1" fmla="*/ 6391017 h 8506046"/>
              <a:gd name="connsiteX2" fmla="*/ 12831 w 12226769"/>
              <a:gd name="connsiteY2" fmla="*/ 2137993 h 8506046"/>
              <a:gd name="connsiteX3" fmla="*/ 12226769 w 12226769"/>
              <a:gd name="connsiteY3" fmla="*/ 0 h 8506046"/>
              <a:gd name="connsiteX4" fmla="*/ 12198415 w 12226769"/>
              <a:gd name="connsiteY4" fmla="*/ 8506046 h 8506046"/>
              <a:gd name="connsiteX0" fmla="*/ 12198415 w 12199480"/>
              <a:gd name="connsiteY0" fmla="*/ 8492794 h 8492794"/>
              <a:gd name="connsiteX1" fmla="*/ 0 w 12199480"/>
              <a:gd name="connsiteY1" fmla="*/ 6377765 h 8492794"/>
              <a:gd name="connsiteX2" fmla="*/ 12831 w 12199480"/>
              <a:gd name="connsiteY2" fmla="*/ 2124741 h 8492794"/>
              <a:gd name="connsiteX3" fmla="*/ 12160508 w 12199480"/>
              <a:gd name="connsiteY3" fmla="*/ 0 h 8492794"/>
              <a:gd name="connsiteX4" fmla="*/ 12198415 w 12199480"/>
              <a:gd name="connsiteY4" fmla="*/ 8492794 h 8492794"/>
              <a:gd name="connsiteX0" fmla="*/ 12198415 w 12199766"/>
              <a:gd name="connsiteY0" fmla="*/ 8492794 h 8492794"/>
              <a:gd name="connsiteX1" fmla="*/ 0 w 12199766"/>
              <a:gd name="connsiteY1" fmla="*/ 6377765 h 8492794"/>
              <a:gd name="connsiteX2" fmla="*/ 12831 w 12199766"/>
              <a:gd name="connsiteY2" fmla="*/ 2124741 h 8492794"/>
              <a:gd name="connsiteX3" fmla="*/ 12173760 w 12199766"/>
              <a:gd name="connsiteY3" fmla="*/ 0 h 8492794"/>
              <a:gd name="connsiteX4" fmla="*/ 12198415 w 12199766"/>
              <a:gd name="connsiteY4" fmla="*/ 8492794 h 8492794"/>
              <a:gd name="connsiteX0" fmla="*/ 12171911 w 12174871"/>
              <a:gd name="connsiteY0" fmla="*/ 8479542 h 8479542"/>
              <a:gd name="connsiteX1" fmla="*/ 0 w 12174871"/>
              <a:gd name="connsiteY1" fmla="*/ 6377765 h 8479542"/>
              <a:gd name="connsiteX2" fmla="*/ 12831 w 12174871"/>
              <a:gd name="connsiteY2" fmla="*/ 2124741 h 8479542"/>
              <a:gd name="connsiteX3" fmla="*/ 12173760 w 12174871"/>
              <a:gd name="connsiteY3" fmla="*/ 0 h 8479542"/>
              <a:gd name="connsiteX4" fmla="*/ 12171911 w 12174871"/>
              <a:gd name="connsiteY4" fmla="*/ 8479542 h 8479542"/>
              <a:gd name="connsiteX0" fmla="*/ 12172332 w 12175292"/>
              <a:gd name="connsiteY0" fmla="*/ 8479542 h 8479542"/>
              <a:gd name="connsiteX1" fmla="*/ 421 w 12175292"/>
              <a:gd name="connsiteY1" fmla="*/ 6377765 h 8479542"/>
              <a:gd name="connsiteX2" fmla="*/ 0 w 12175292"/>
              <a:gd name="connsiteY2" fmla="*/ 2098237 h 8479542"/>
              <a:gd name="connsiteX3" fmla="*/ 12174181 w 12175292"/>
              <a:gd name="connsiteY3" fmla="*/ 0 h 8479542"/>
              <a:gd name="connsiteX4" fmla="*/ 12172332 w 12175292"/>
              <a:gd name="connsiteY4" fmla="*/ 8479542 h 8479542"/>
              <a:gd name="connsiteX0" fmla="*/ 12171912 w 12174872"/>
              <a:gd name="connsiteY0" fmla="*/ 8479542 h 8479542"/>
              <a:gd name="connsiteX1" fmla="*/ 1 w 12174872"/>
              <a:gd name="connsiteY1" fmla="*/ 6377765 h 8479542"/>
              <a:gd name="connsiteX2" fmla="*/ 130073 w 12174872"/>
              <a:gd name="connsiteY2" fmla="*/ 2111684 h 8479542"/>
              <a:gd name="connsiteX3" fmla="*/ 12173761 w 12174872"/>
              <a:gd name="connsiteY3" fmla="*/ 0 h 8479542"/>
              <a:gd name="connsiteX4" fmla="*/ 12171912 w 12174872"/>
              <a:gd name="connsiteY4" fmla="*/ 8479542 h 8479542"/>
              <a:gd name="connsiteX0" fmla="*/ 12041839 w 12044799"/>
              <a:gd name="connsiteY0" fmla="*/ 8479542 h 8479542"/>
              <a:gd name="connsiteX1" fmla="*/ 52618 w 12044799"/>
              <a:gd name="connsiteY1" fmla="*/ 5544047 h 8479542"/>
              <a:gd name="connsiteX2" fmla="*/ 0 w 12044799"/>
              <a:gd name="connsiteY2" fmla="*/ 2111684 h 8479542"/>
              <a:gd name="connsiteX3" fmla="*/ 12043688 w 12044799"/>
              <a:gd name="connsiteY3" fmla="*/ 0 h 8479542"/>
              <a:gd name="connsiteX4" fmla="*/ 12041839 w 12044799"/>
              <a:gd name="connsiteY4" fmla="*/ 8479542 h 8479542"/>
              <a:gd name="connsiteX0" fmla="*/ 12041839 w 12044799"/>
              <a:gd name="connsiteY0" fmla="*/ 8479542 h 8479542"/>
              <a:gd name="connsiteX1" fmla="*/ 26520 w 12044799"/>
              <a:gd name="connsiteY1" fmla="*/ 5557494 h 8479542"/>
              <a:gd name="connsiteX2" fmla="*/ 0 w 12044799"/>
              <a:gd name="connsiteY2" fmla="*/ 2111684 h 8479542"/>
              <a:gd name="connsiteX3" fmla="*/ 12043688 w 12044799"/>
              <a:gd name="connsiteY3" fmla="*/ 0 h 8479542"/>
              <a:gd name="connsiteX4" fmla="*/ 12041839 w 12044799"/>
              <a:gd name="connsiteY4" fmla="*/ 8479542 h 8479542"/>
              <a:gd name="connsiteX0" fmla="*/ 12059320 w 12062280"/>
              <a:gd name="connsiteY0" fmla="*/ 8479542 h 8479542"/>
              <a:gd name="connsiteX1" fmla="*/ 0 w 12062280"/>
              <a:gd name="connsiteY1" fmla="*/ 5565051 h 8479542"/>
              <a:gd name="connsiteX2" fmla="*/ 17481 w 12062280"/>
              <a:gd name="connsiteY2" fmla="*/ 2111684 h 8479542"/>
              <a:gd name="connsiteX3" fmla="*/ 12061169 w 12062280"/>
              <a:gd name="connsiteY3" fmla="*/ 0 h 8479542"/>
              <a:gd name="connsiteX4" fmla="*/ 12059320 w 12062280"/>
              <a:gd name="connsiteY4" fmla="*/ 8479542 h 8479542"/>
              <a:gd name="connsiteX0" fmla="*/ 12041839 w 12044799"/>
              <a:gd name="connsiteY0" fmla="*/ 8479542 h 8479542"/>
              <a:gd name="connsiteX1" fmla="*/ 19186 w 12044799"/>
              <a:gd name="connsiteY1" fmla="*/ 5572608 h 8479542"/>
              <a:gd name="connsiteX2" fmla="*/ 0 w 12044799"/>
              <a:gd name="connsiteY2" fmla="*/ 2111684 h 8479542"/>
              <a:gd name="connsiteX3" fmla="*/ 12043688 w 12044799"/>
              <a:gd name="connsiteY3" fmla="*/ 0 h 8479542"/>
              <a:gd name="connsiteX4" fmla="*/ 12041839 w 12044799"/>
              <a:gd name="connsiteY4" fmla="*/ 8479542 h 8479542"/>
              <a:gd name="connsiteX0" fmla="*/ 12044657 w 12047617"/>
              <a:gd name="connsiteY0" fmla="*/ 8479542 h 8479542"/>
              <a:gd name="connsiteX1" fmla="*/ 4 w 12047617"/>
              <a:gd name="connsiteY1" fmla="*/ 5549937 h 8479542"/>
              <a:gd name="connsiteX2" fmla="*/ 2818 w 12047617"/>
              <a:gd name="connsiteY2" fmla="*/ 2111684 h 8479542"/>
              <a:gd name="connsiteX3" fmla="*/ 12046506 w 12047617"/>
              <a:gd name="connsiteY3" fmla="*/ 0 h 8479542"/>
              <a:gd name="connsiteX4" fmla="*/ 12044657 w 12047617"/>
              <a:gd name="connsiteY4" fmla="*/ 8479542 h 8479542"/>
              <a:gd name="connsiteX0" fmla="*/ 11919987 w 12046506"/>
              <a:gd name="connsiteY0" fmla="*/ 5539860 h 5549937"/>
              <a:gd name="connsiteX1" fmla="*/ 4 w 12046506"/>
              <a:gd name="connsiteY1" fmla="*/ 5549937 h 5549937"/>
              <a:gd name="connsiteX2" fmla="*/ 2818 w 12046506"/>
              <a:gd name="connsiteY2" fmla="*/ 2111684 h 5549937"/>
              <a:gd name="connsiteX3" fmla="*/ 12046506 w 12046506"/>
              <a:gd name="connsiteY3" fmla="*/ 0 h 5549937"/>
              <a:gd name="connsiteX4" fmla="*/ 11919987 w 12046506"/>
              <a:gd name="connsiteY4" fmla="*/ 5539860 h 5549937"/>
              <a:gd name="connsiteX0" fmla="*/ 11919987 w 11921474"/>
              <a:gd name="connsiteY0" fmla="*/ 5532303 h 5542380"/>
              <a:gd name="connsiteX1" fmla="*/ 4 w 11921474"/>
              <a:gd name="connsiteY1" fmla="*/ 5542380 h 5542380"/>
              <a:gd name="connsiteX2" fmla="*/ 2818 w 11921474"/>
              <a:gd name="connsiteY2" fmla="*/ 2104127 h 5542380"/>
              <a:gd name="connsiteX3" fmla="*/ 11899836 w 11921474"/>
              <a:gd name="connsiteY3" fmla="*/ 0 h 5542380"/>
              <a:gd name="connsiteX4" fmla="*/ 11919987 w 11921474"/>
              <a:gd name="connsiteY4" fmla="*/ 5532303 h 5542380"/>
              <a:gd name="connsiteX0" fmla="*/ 11919987 w 11929169"/>
              <a:gd name="connsiteY0" fmla="*/ 5524746 h 5534823"/>
              <a:gd name="connsiteX1" fmla="*/ 4 w 11929169"/>
              <a:gd name="connsiteY1" fmla="*/ 5534823 h 5534823"/>
              <a:gd name="connsiteX2" fmla="*/ 2818 w 11929169"/>
              <a:gd name="connsiteY2" fmla="*/ 2096570 h 5534823"/>
              <a:gd name="connsiteX3" fmla="*/ 11929169 w 11929169"/>
              <a:gd name="connsiteY3" fmla="*/ 0 h 5534823"/>
              <a:gd name="connsiteX4" fmla="*/ 11919987 w 11929169"/>
              <a:gd name="connsiteY4" fmla="*/ 5524746 h 5534823"/>
              <a:gd name="connsiteX0" fmla="*/ 11919987 w 11929169"/>
              <a:gd name="connsiteY0" fmla="*/ 5651967 h 5662044"/>
              <a:gd name="connsiteX1" fmla="*/ 4 w 11929169"/>
              <a:gd name="connsiteY1" fmla="*/ 5662044 h 5662044"/>
              <a:gd name="connsiteX2" fmla="*/ 2818 w 11929169"/>
              <a:gd name="connsiteY2" fmla="*/ 2223791 h 5662044"/>
              <a:gd name="connsiteX3" fmla="*/ 11929169 w 11929169"/>
              <a:gd name="connsiteY3" fmla="*/ 0 h 5662044"/>
              <a:gd name="connsiteX4" fmla="*/ 11919987 w 11929169"/>
              <a:gd name="connsiteY4" fmla="*/ 5651967 h 5662044"/>
              <a:gd name="connsiteX0" fmla="*/ 11919985 w 11929167"/>
              <a:gd name="connsiteY0" fmla="*/ 5651967 h 5662044"/>
              <a:gd name="connsiteX1" fmla="*/ 2 w 11929167"/>
              <a:gd name="connsiteY1" fmla="*/ 5662044 h 5662044"/>
              <a:gd name="connsiteX2" fmla="*/ 8362 w 11929167"/>
              <a:gd name="connsiteY2" fmla="*/ 2109491 h 5662044"/>
              <a:gd name="connsiteX3" fmla="*/ 11929167 w 11929167"/>
              <a:gd name="connsiteY3" fmla="*/ 0 h 5662044"/>
              <a:gd name="connsiteX4" fmla="*/ 11919985 w 11929167"/>
              <a:gd name="connsiteY4" fmla="*/ 5651967 h 56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9167" h="5662044">
                <a:moveTo>
                  <a:pt x="11919985" y="5651967"/>
                </a:moveTo>
                <a:lnTo>
                  <a:pt x="2" y="5662044"/>
                </a:lnTo>
                <a:cubicBezTo>
                  <a:pt x="-138" y="4235535"/>
                  <a:pt x="8502" y="3536000"/>
                  <a:pt x="8362" y="2109491"/>
                </a:cubicBezTo>
                <a:lnTo>
                  <a:pt x="11929167" y="0"/>
                </a:lnTo>
                <a:cubicBezTo>
                  <a:pt x="11919716" y="2835349"/>
                  <a:pt x="11929436" y="2816618"/>
                  <a:pt x="11919985" y="5651967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167D7C-B0DA-F05D-3BFC-3B8ECCD33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81" y="5519064"/>
            <a:ext cx="4673600" cy="10922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E4E6495-682B-A73C-D716-FC5175C01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65" y="3132973"/>
            <a:ext cx="9233670" cy="2387600"/>
          </a:xfrm>
        </p:spPr>
        <p:txBody>
          <a:bodyPr anchor="ctr"/>
          <a:lstStyle>
            <a:lvl1pPr algn="ctr">
              <a:defRPr sz="6000" b="0" i="0">
                <a:solidFill>
                  <a:schemeClr val="bg1"/>
                </a:solidFill>
                <a:latin typeface="Adelle Sans Devanagari" panose="02000503000000020004" pitchFamily="2" charset="-78"/>
                <a:ea typeface="Adelle Sans Devanagari" panose="02000503000000020004" pitchFamily="2" charset="-78"/>
                <a:cs typeface="Adelle Sans Devanagari" panose="02000503000000020004" pitchFamily="2" charset="-78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ijdelijke aanduiding voor tekst 19">
            <a:extLst>
              <a:ext uri="{FF2B5EF4-FFF2-40B4-BE49-F238E27FC236}">
                <a16:creationId xmlns:a16="http://schemas.microsoft.com/office/drawing/2014/main" id="{6893D0C5-5E8F-B464-BFE6-98E9428309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8619" y="6210747"/>
            <a:ext cx="3657600" cy="360000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dd.mm.yyyy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8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3" userDrawn="1">
          <p15:clr>
            <a:srgbClr val="FBAE40"/>
          </p15:clr>
        </p15:guide>
        <p15:guide id="2" orient="horz" pos="20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24218B4A-11FB-CCDF-BA21-392429B1BD4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" y="2349138"/>
            <a:ext cx="12192000" cy="45088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7E56395-0BE6-EF27-AA15-9C67DC04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65" y="3132973"/>
            <a:ext cx="9233670" cy="2387600"/>
          </a:xfrm>
        </p:spPr>
        <p:txBody>
          <a:bodyPr anchor="ctr"/>
          <a:lstStyle>
            <a:lvl1pPr algn="ctr">
              <a:defRPr sz="6000" b="0" i="0">
                <a:solidFill>
                  <a:schemeClr val="bg1"/>
                </a:solidFill>
                <a:latin typeface="Adelle Sans Devanagari" panose="02000503000000020004" pitchFamily="2" charset="-78"/>
                <a:ea typeface="Adelle Sans Devanagari" panose="02000503000000020004" pitchFamily="2" charset="-78"/>
                <a:cs typeface="Adelle Sans Devanagari" panose="02000503000000020004" pitchFamily="2" charset="-78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6D416653-A558-ABE1-FA97-39C7F833C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8619" y="6210747"/>
            <a:ext cx="3657600" cy="360000"/>
          </a:xfrm>
        </p:spPr>
        <p:txBody>
          <a:bodyPr anchor="b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dd.mm.yyyy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002D2A-96DB-887F-3ECB-67E92F379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977" y="417120"/>
            <a:ext cx="4673600" cy="10922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52A12A7-8F5E-FC79-2361-B67CA9210436}"/>
              </a:ext>
            </a:extLst>
          </p:cNvPr>
          <p:cNvSpPr/>
          <p:nvPr userDrawn="1"/>
        </p:nvSpPr>
        <p:spPr>
          <a:xfrm>
            <a:off x="1" y="1809138"/>
            <a:ext cx="12192000" cy="180000"/>
          </a:xfrm>
          <a:prstGeom prst="rect">
            <a:avLst/>
          </a:prstGeom>
          <a:solidFill>
            <a:srgbClr val="A8D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9A58EA3-DC7D-EA54-3ACB-0D9D3FA3E3B8}"/>
              </a:ext>
            </a:extLst>
          </p:cNvPr>
          <p:cNvSpPr/>
          <p:nvPr userDrawn="1"/>
        </p:nvSpPr>
        <p:spPr>
          <a:xfrm>
            <a:off x="1" y="1989138"/>
            <a:ext cx="12192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1D77DD4-208D-52FD-941E-84412ED5AC1B}"/>
              </a:ext>
            </a:extLst>
          </p:cNvPr>
          <p:cNvSpPr/>
          <p:nvPr userDrawn="1"/>
        </p:nvSpPr>
        <p:spPr>
          <a:xfrm>
            <a:off x="1" y="2169138"/>
            <a:ext cx="12192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8ED8C-FB95-5AD7-315C-A44CB7D8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028" y="2103437"/>
            <a:ext cx="4999943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1014571-8B26-2990-6933-3CB02A2D2C09}"/>
              </a:ext>
            </a:extLst>
          </p:cNvPr>
          <p:cNvSpPr/>
          <p:nvPr userDrawn="1"/>
        </p:nvSpPr>
        <p:spPr>
          <a:xfrm>
            <a:off x="1780788" y="0"/>
            <a:ext cx="360000" cy="6858000"/>
          </a:xfrm>
          <a:prstGeom prst="rect">
            <a:avLst/>
          </a:prstGeom>
          <a:solidFill>
            <a:srgbClr val="B425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3528C2-E81E-619A-7C67-FA3F0091B50F}"/>
              </a:ext>
            </a:extLst>
          </p:cNvPr>
          <p:cNvSpPr/>
          <p:nvPr userDrawn="1"/>
        </p:nvSpPr>
        <p:spPr>
          <a:xfrm>
            <a:off x="2140788" y="0"/>
            <a:ext cx="36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97E6BE4-2024-A7E5-1C59-34F99FF26DB9}"/>
              </a:ext>
            </a:extLst>
          </p:cNvPr>
          <p:cNvSpPr/>
          <p:nvPr userDrawn="1"/>
        </p:nvSpPr>
        <p:spPr>
          <a:xfrm>
            <a:off x="2500788" y="0"/>
            <a:ext cx="360000" cy="6858000"/>
          </a:xfrm>
          <a:prstGeom prst="rect">
            <a:avLst/>
          </a:prstGeom>
          <a:solidFill>
            <a:srgbClr val="A3A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driehoek, ster, astronomie&#10;&#10;Automatisch gegenereerde beschrijving">
            <a:extLst>
              <a:ext uri="{FF2B5EF4-FFF2-40B4-BE49-F238E27FC236}">
                <a16:creationId xmlns:a16="http://schemas.microsoft.com/office/drawing/2014/main" id="{75BFB614-BC77-6F83-1A1B-1DB5F563F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762" y="6092278"/>
            <a:ext cx="650423" cy="7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7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24218B4A-11FB-CCDF-BA21-392429B1BD4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0000" y="1989138"/>
            <a:ext cx="11652000" cy="48688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72D288-4688-F437-9326-B1CD647E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380654"/>
            <a:ext cx="9676024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Afbeelding 7" descr="Afbeelding met driehoek, ster, astronomie&#10;&#10;Automatisch gegenereerde beschrijving">
            <a:extLst>
              <a:ext uri="{FF2B5EF4-FFF2-40B4-BE49-F238E27FC236}">
                <a16:creationId xmlns:a16="http://schemas.microsoft.com/office/drawing/2014/main" id="{A008C198-6EC8-3B1E-C00A-2253DA558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136" y="6092278"/>
            <a:ext cx="650423" cy="73714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82E9C25-DE91-BA3F-A3EC-9F10C294040E}"/>
              </a:ext>
            </a:extLst>
          </p:cNvPr>
          <p:cNvSpPr/>
          <p:nvPr userDrawn="1"/>
        </p:nvSpPr>
        <p:spPr>
          <a:xfrm>
            <a:off x="180000" y="1989138"/>
            <a:ext cx="180000" cy="4868862"/>
          </a:xfrm>
          <a:prstGeom prst="rect">
            <a:avLst/>
          </a:prstGeom>
          <a:solidFill>
            <a:srgbClr val="B425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E91D08-79BD-6B4C-2D90-62BB6B389FEA}"/>
              </a:ext>
            </a:extLst>
          </p:cNvPr>
          <p:cNvSpPr/>
          <p:nvPr userDrawn="1"/>
        </p:nvSpPr>
        <p:spPr>
          <a:xfrm>
            <a:off x="360000" y="1989138"/>
            <a:ext cx="180000" cy="486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183643-BAEF-E7BB-435A-557B3B936663}"/>
              </a:ext>
            </a:extLst>
          </p:cNvPr>
          <p:cNvSpPr/>
          <p:nvPr userDrawn="1"/>
        </p:nvSpPr>
        <p:spPr>
          <a:xfrm>
            <a:off x="0" y="1989138"/>
            <a:ext cx="180000" cy="4868862"/>
          </a:xfrm>
          <a:prstGeom prst="rect">
            <a:avLst/>
          </a:prstGeom>
          <a:solidFill>
            <a:srgbClr val="A3A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97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um 6">
            <a:extLst>
              <a:ext uri="{FF2B5EF4-FFF2-40B4-BE49-F238E27FC236}">
                <a16:creationId xmlns:a16="http://schemas.microsoft.com/office/drawing/2014/main" id="{0A24F5CE-1DE0-A1F3-EC53-4FF39A5B209E}"/>
              </a:ext>
            </a:extLst>
          </p:cNvPr>
          <p:cNvSpPr/>
          <p:nvPr userDrawn="1"/>
        </p:nvSpPr>
        <p:spPr>
          <a:xfrm rot="16200000">
            <a:off x="3266307" y="-2042295"/>
            <a:ext cx="5659388" cy="12192001"/>
          </a:xfrm>
          <a:custGeom>
            <a:avLst/>
            <a:gdLst>
              <a:gd name="connsiteX0" fmla="*/ 0 w 8523611"/>
              <a:gd name="connsiteY0" fmla="*/ 12192001 h 12192001"/>
              <a:gd name="connsiteX1" fmla="*/ 2130903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3368032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8523611"/>
              <a:gd name="connsiteY0" fmla="*/ 12192001 h 12192001"/>
              <a:gd name="connsiteX1" fmla="*/ 2883938 w 8523611"/>
              <a:gd name="connsiteY1" fmla="*/ 0 h 12192001"/>
              <a:gd name="connsiteX2" fmla="*/ 6392708 w 8523611"/>
              <a:gd name="connsiteY2" fmla="*/ 0 h 12192001"/>
              <a:gd name="connsiteX3" fmla="*/ 8523611 w 8523611"/>
              <a:gd name="connsiteY3" fmla="*/ 12192001 h 12192001"/>
              <a:gd name="connsiteX4" fmla="*/ 0 w 8523611"/>
              <a:gd name="connsiteY4" fmla="*/ 12192001 h 12192001"/>
              <a:gd name="connsiteX0" fmla="*/ 0 w 5659388"/>
              <a:gd name="connsiteY0" fmla="*/ 12192001 h 12192001"/>
              <a:gd name="connsiteX1" fmla="*/ 19715 w 5659388"/>
              <a:gd name="connsiteY1" fmla="*/ 0 h 12192001"/>
              <a:gd name="connsiteX2" fmla="*/ 3528485 w 5659388"/>
              <a:gd name="connsiteY2" fmla="*/ 0 h 12192001"/>
              <a:gd name="connsiteX3" fmla="*/ 5659388 w 5659388"/>
              <a:gd name="connsiteY3" fmla="*/ 12192001 h 12192001"/>
              <a:gd name="connsiteX4" fmla="*/ 0 w 5659388"/>
              <a:gd name="connsiteY4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388" h="12192001">
                <a:moveTo>
                  <a:pt x="0" y="12192001"/>
                </a:moveTo>
                <a:cubicBezTo>
                  <a:pt x="6572" y="8128001"/>
                  <a:pt x="13143" y="4064000"/>
                  <a:pt x="19715" y="0"/>
                </a:cubicBezTo>
                <a:lnTo>
                  <a:pt x="3528485" y="0"/>
                </a:lnTo>
                <a:lnTo>
                  <a:pt x="5659388" y="12192001"/>
                </a:lnTo>
                <a:lnTo>
                  <a:pt x="0" y="121920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D7065-5050-3D70-E2ED-4FB68FD9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6227" y="365125"/>
            <a:ext cx="8139546" cy="1325563"/>
          </a:xfrm>
        </p:spPr>
        <p:txBody>
          <a:bodyPr/>
          <a:lstStyle/>
          <a:p>
            <a:r>
              <a:rPr lang="nl-NL" dirty="0"/>
              <a:t>Agenda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7DDA99E-619D-8686-088F-E13F9349D034}"/>
              </a:ext>
            </a:extLst>
          </p:cNvPr>
          <p:cNvSpPr/>
          <p:nvPr userDrawn="1"/>
        </p:nvSpPr>
        <p:spPr>
          <a:xfrm>
            <a:off x="2026227" y="1690688"/>
            <a:ext cx="8139545" cy="3892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E87F76D-52C1-23DA-6395-E22FCC06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8" y="1981200"/>
            <a:ext cx="7204364" cy="3325091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</a:lstStyle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6" name="Afbeelding 5" descr="Afbeelding met driehoek, ster, astronomie&#10;&#10;Automatisch gegenereerde beschrijving">
            <a:extLst>
              <a:ext uri="{FF2B5EF4-FFF2-40B4-BE49-F238E27FC236}">
                <a16:creationId xmlns:a16="http://schemas.microsoft.com/office/drawing/2014/main" id="{4C3CEDF4-52B6-8EF7-AC57-99F674F2D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62" y="5920829"/>
            <a:ext cx="650423" cy="737146"/>
          </a:xfrm>
          <a:prstGeom prst="rect">
            <a:avLst/>
          </a:prstGeom>
        </p:spPr>
      </p:pic>
      <p:pic>
        <p:nvPicPr>
          <p:cNvPr id="14" name="Image 13" descr="Une image contenant dessin humoristique, clipart, art&#10;&#10;Description générée automatiquement">
            <a:extLst>
              <a:ext uri="{FF2B5EF4-FFF2-40B4-BE49-F238E27FC236}">
                <a16:creationId xmlns:a16="http://schemas.microsoft.com/office/drawing/2014/main" id="{74D25684-D63D-D0A6-A23E-CC4456D05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748" y="6028257"/>
            <a:ext cx="1872672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D7065-5050-3D70-E2ED-4FB68FD9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6227" y="365125"/>
            <a:ext cx="8139546" cy="1325563"/>
          </a:xfrm>
        </p:spPr>
        <p:txBody>
          <a:bodyPr/>
          <a:lstStyle/>
          <a:p>
            <a:r>
              <a:rPr lang="nl-NL" dirty="0"/>
              <a:t>Agenda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77D6D35-963A-FB31-494C-42034A0A7250}"/>
              </a:ext>
            </a:extLst>
          </p:cNvPr>
          <p:cNvSpPr/>
          <p:nvPr userDrawn="1"/>
        </p:nvSpPr>
        <p:spPr>
          <a:xfrm>
            <a:off x="2026227" y="1690688"/>
            <a:ext cx="8139545" cy="3892694"/>
          </a:xfrm>
          <a:prstGeom prst="rect">
            <a:avLst/>
          </a:prstGeom>
          <a:solidFill>
            <a:srgbClr val="A3A4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CB428-AAE9-9010-4A0A-CC89986D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8" y="1981200"/>
            <a:ext cx="722348" cy="3325091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39EE7AAB-FE7D-AD77-8F51-083F0C18B2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55364" y="1981200"/>
            <a:ext cx="6142818" cy="3325091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  <a:p>
            <a:pPr lvl="0"/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E550BFA-F6E7-2C73-8B3B-04CE94DE6329}"/>
              </a:ext>
            </a:extLst>
          </p:cNvPr>
          <p:cNvCxnSpPr>
            <a:cxnSpLocks/>
          </p:cNvCxnSpPr>
          <p:nvPr userDrawn="1"/>
        </p:nvCxnSpPr>
        <p:spPr>
          <a:xfrm>
            <a:off x="3153401" y="1981200"/>
            <a:ext cx="0" cy="33250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6CE0E8B3-8490-789E-0B7B-F31AC131E709}"/>
              </a:ext>
            </a:extLst>
          </p:cNvPr>
          <p:cNvSpPr/>
          <p:nvPr userDrawn="1"/>
        </p:nvSpPr>
        <p:spPr>
          <a:xfrm>
            <a:off x="1" y="0"/>
            <a:ext cx="540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D7065-5050-3D70-E2ED-4FB68FD9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6227" y="365125"/>
            <a:ext cx="813954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Agenda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77D6D35-963A-FB31-494C-42034A0A7250}"/>
              </a:ext>
            </a:extLst>
          </p:cNvPr>
          <p:cNvSpPr/>
          <p:nvPr userDrawn="1"/>
        </p:nvSpPr>
        <p:spPr>
          <a:xfrm>
            <a:off x="2026227" y="1690688"/>
            <a:ext cx="8139545" cy="389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CB428-AAE9-9010-4A0A-CC89986D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8" y="1981200"/>
            <a:ext cx="722348" cy="3325091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39EE7AAB-FE7D-AD77-8F51-083F0C18B2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55364" y="1981200"/>
            <a:ext cx="6142818" cy="3325091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endParaRPr lang="nl-NL" dirty="0"/>
          </a:p>
          <a:p>
            <a:pPr lvl="0"/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E550BFA-F6E7-2C73-8B3B-04CE94DE6329}"/>
              </a:ext>
            </a:extLst>
          </p:cNvPr>
          <p:cNvCxnSpPr>
            <a:cxnSpLocks/>
          </p:cNvCxnSpPr>
          <p:nvPr userDrawn="1"/>
        </p:nvCxnSpPr>
        <p:spPr>
          <a:xfrm>
            <a:off x="3153401" y="1981200"/>
            <a:ext cx="0" cy="332509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06E22E11-576A-A7F4-ADF3-C4ADFB2C7C02}"/>
              </a:ext>
            </a:extLst>
          </p:cNvPr>
          <p:cNvSpPr/>
          <p:nvPr userDrawn="1"/>
        </p:nvSpPr>
        <p:spPr>
          <a:xfrm>
            <a:off x="1" y="0"/>
            <a:ext cx="12192000" cy="180000"/>
          </a:xfrm>
          <a:prstGeom prst="rect">
            <a:avLst/>
          </a:prstGeom>
          <a:solidFill>
            <a:srgbClr val="A8D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F69B5C-BF19-BD68-5DFD-4008B8EC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om </a:t>
            </a:r>
            <a:r>
              <a:rPr lang="en-US" noProof="0" dirty="0" err="1"/>
              <a:t>stijl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430D11-293B-5D74-6509-9A195840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Klikken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01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3" r:id="rId3"/>
    <p:sldLayoutId id="214748367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delle Sans Devanagari" panose="02000503000000020004" pitchFamily="2" charset="-78"/>
          <a:ea typeface="Adelle Sans Devanagari" panose="02000503000000020004" pitchFamily="2" charset="-78"/>
          <a:cs typeface="Adelle Sans Devanagari" panose="02000503000000020004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F69B5C-BF19-BD68-5DFD-4008B8EC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430D11-293B-5D74-6509-9A195840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7" name="Afbeelding 6" descr="Afbeelding met driehoek, ster, astronomie&#10;&#10;Automatisch gegenereerde beschrijving">
            <a:extLst>
              <a:ext uri="{FF2B5EF4-FFF2-40B4-BE49-F238E27FC236}">
                <a16:creationId xmlns:a16="http://schemas.microsoft.com/office/drawing/2014/main" id="{16E73279-FAF9-D173-DE44-986BBB6086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7" y="6013426"/>
            <a:ext cx="650423" cy="737146"/>
          </a:xfrm>
          <a:prstGeom prst="rect">
            <a:avLst/>
          </a:prstGeom>
        </p:spPr>
      </p:pic>
      <p:pic>
        <p:nvPicPr>
          <p:cNvPr id="5" name="Image 4" descr="Une image contenant dessin humoristique, clipart, art&#10;&#10;Description générée automatiquement">
            <a:extLst>
              <a:ext uri="{FF2B5EF4-FFF2-40B4-BE49-F238E27FC236}">
                <a16:creationId xmlns:a16="http://schemas.microsoft.com/office/drawing/2014/main" id="{4133F608-B7EE-A860-DAF1-2EDF44D920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220" y="6098944"/>
            <a:ext cx="1683515" cy="5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60" r:id="rId4"/>
    <p:sldLayoutId id="2147483676" r:id="rId5"/>
    <p:sldLayoutId id="2147483672" r:id="rId6"/>
    <p:sldLayoutId id="2147483668" r:id="rId7"/>
    <p:sldLayoutId id="2147483680" r:id="rId8"/>
    <p:sldLayoutId id="2147483675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47.jpeg"/><Relationship Id="rId47" Type="http://schemas.openxmlformats.org/officeDocument/2006/relationships/image" Target="../media/image52.jpeg"/><Relationship Id="rId50" Type="http://schemas.openxmlformats.org/officeDocument/2006/relationships/image" Target="../media/image55.jpeg"/><Relationship Id="rId7" Type="http://schemas.openxmlformats.org/officeDocument/2006/relationships/image" Target="../media/image12.tiff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46" Type="http://schemas.openxmlformats.org/officeDocument/2006/relationships/image" Target="../media/image51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37" Type="http://schemas.openxmlformats.org/officeDocument/2006/relationships/image" Target="../media/image42.jpeg"/><Relationship Id="rId40" Type="http://schemas.openxmlformats.org/officeDocument/2006/relationships/image" Target="../media/image45.jpeg"/><Relationship Id="rId45" Type="http://schemas.openxmlformats.org/officeDocument/2006/relationships/image" Target="../media/image50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49" Type="http://schemas.openxmlformats.org/officeDocument/2006/relationships/image" Target="../media/image54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4" Type="http://schemas.openxmlformats.org/officeDocument/2006/relationships/image" Target="../media/image49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jpeg"/><Relationship Id="rId43" Type="http://schemas.openxmlformats.org/officeDocument/2006/relationships/image" Target="../media/image48.jpeg"/><Relationship Id="rId48" Type="http://schemas.openxmlformats.org/officeDocument/2006/relationships/image" Target="../media/image53.jpeg"/><Relationship Id="rId8" Type="http://schemas.openxmlformats.org/officeDocument/2006/relationships/image" Target="../media/image13.jpeg"/><Relationship Id="rId5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444BD23-D5B7-650B-8631-FA3FB727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050" y="1421491"/>
            <a:ext cx="6967941" cy="125157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324954"/>
                </a:solidFill>
              </a:rPr>
              <a:t>Flatworm</a:t>
            </a:r>
            <a:br>
              <a:rPr lang="en-US" sz="6600" dirty="0">
                <a:solidFill>
                  <a:srgbClr val="324954"/>
                </a:solidFill>
              </a:rPr>
            </a:br>
            <a:r>
              <a:rPr lang="en-US" sz="6600" dirty="0">
                <a:solidFill>
                  <a:srgbClr val="324954"/>
                </a:solidFill>
              </a:rPr>
              <a:t>Watch</a:t>
            </a:r>
            <a:endParaRPr lang="en-US" sz="7200" b="0" dirty="0">
              <a:solidFill>
                <a:srgbClr val="324954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21406EE-1454-CA0E-6947-A06DEF70D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858" y="5280388"/>
            <a:ext cx="6124574" cy="7710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Arnaud Jacobs</a:t>
            </a:r>
          </a:p>
          <a:p>
            <a:r>
              <a:rPr lang="en-US" b="1" dirty="0">
                <a:solidFill>
                  <a:schemeClr val="accent3"/>
                </a:solidFill>
              </a:rPr>
              <a:t>National Scientific Secretariat on Invasive Alien Species</a:t>
            </a:r>
          </a:p>
        </p:txBody>
      </p:sp>
      <p:pic>
        <p:nvPicPr>
          <p:cNvPr id="6" name="Image 5" descr="Une image contenant dessin humoristique, clipart, art&#10;&#10;Description générée automatiquement">
            <a:extLst>
              <a:ext uri="{FF2B5EF4-FFF2-40B4-BE49-F238E27FC236}">
                <a16:creationId xmlns:a16="http://schemas.microsoft.com/office/drawing/2014/main" id="{A3CBA746-6916-1498-EC45-7002D70B5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07401" y="793959"/>
            <a:ext cx="9833834" cy="33067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94F40A-8B50-DF47-BF98-B044C8FD4EB0}"/>
              </a:ext>
            </a:extLst>
          </p:cNvPr>
          <p:cNvSpPr txBox="1"/>
          <p:nvPr/>
        </p:nvSpPr>
        <p:spPr>
          <a:xfrm>
            <a:off x="1091681" y="4524321"/>
            <a:ext cx="1054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24954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Engaging gardeners on biological invasions</a:t>
            </a:r>
            <a:endParaRPr lang="en-BE" b="1" dirty="0">
              <a:solidFill>
                <a:srgbClr val="324954"/>
              </a:solidFill>
            </a:endParaRP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A082CFE-8E92-9972-3613-51D1FE166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131" y="6048869"/>
            <a:ext cx="1127162" cy="7710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DFFC34-E30C-DD75-ED57-4127CC67B1EB}"/>
              </a:ext>
            </a:extLst>
          </p:cNvPr>
          <p:cNvSpPr txBox="1"/>
          <p:nvPr/>
        </p:nvSpPr>
        <p:spPr>
          <a:xfrm>
            <a:off x="833498" y="6249718"/>
            <a:ext cx="4652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249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Inspiration Day CS, 30 May 2024</a:t>
            </a:r>
          </a:p>
        </p:txBody>
      </p:sp>
    </p:spTree>
    <p:extLst>
      <p:ext uri="{BB962C8B-B14F-4D97-AF65-F5344CB8AC3E}">
        <p14:creationId xmlns:p14="http://schemas.microsoft.com/office/powerpoint/2010/main" val="332682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6BFBD5CD-BBAB-FB26-225E-102008014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Thank you!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FF6FC-571A-6E6D-D7CE-6E606904B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23.10.2023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B77903-EE4A-6470-EC4F-F6B177705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682" y="3499520"/>
            <a:ext cx="6394199" cy="31852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357B10-A456-6C33-A5B8-55A89FAE41E6}"/>
              </a:ext>
            </a:extLst>
          </p:cNvPr>
          <p:cNvSpPr txBox="1"/>
          <p:nvPr/>
        </p:nvSpPr>
        <p:spPr>
          <a:xfrm>
            <a:off x="335781" y="3429000"/>
            <a:ext cx="5126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24954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Thank you for your attention !</a:t>
            </a:r>
            <a:endParaRPr lang="en-BE" b="1" dirty="0">
              <a:solidFill>
                <a:srgbClr val="32495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DA1D15-F3D0-864B-207F-4D45D6614D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918" y="9531"/>
            <a:ext cx="4138854" cy="26007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139F35-2A88-F5AB-77D3-340743185452}"/>
              </a:ext>
            </a:extLst>
          </p:cNvPr>
          <p:cNvSpPr txBox="1"/>
          <p:nvPr/>
        </p:nvSpPr>
        <p:spPr>
          <a:xfrm>
            <a:off x="3099762" y="2754323"/>
            <a:ext cx="5684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www.iasregulation.be/flatwormwatch</a:t>
            </a:r>
            <a:endParaRPr lang="en-BE" sz="1100" b="1" dirty="0">
              <a:solidFill>
                <a:schemeClr val="accent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8F1831-F10F-97DB-527A-3371525031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740" y="103640"/>
            <a:ext cx="4016934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BEF9E-3CBF-E856-A121-084DDF00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0A7D0-B21B-F5A3-4FEC-0676C13B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77" y="1765563"/>
            <a:ext cx="10515600" cy="4351338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b="1" dirty="0"/>
              <a:t>Biological invasions</a:t>
            </a:r>
            <a:r>
              <a:rPr lang="en-US" dirty="0"/>
              <a:t>, among most important drivers of </a:t>
            </a:r>
            <a:r>
              <a:rPr lang="en-US" b="1" dirty="0">
                <a:solidFill>
                  <a:schemeClr val="accent3"/>
                </a:solidFill>
              </a:rPr>
              <a:t>biodiversity loss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EU Regulation </a:t>
            </a:r>
            <a:r>
              <a:rPr lang="en-US" dirty="0"/>
              <a:t>on Invasive Alien species</a:t>
            </a:r>
          </a:p>
          <a:p>
            <a:pPr lvl="1">
              <a:buClr>
                <a:schemeClr val="accent5"/>
              </a:buClr>
              <a:buFont typeface="Symbol" panose="05050102010706020507" pitchFamily="18" charset="2"/>
              <a:buChar char="-"/>
            </a:pPr>
            <a:r>
              <a:rPr lang="en-US" dirty="0"/>
              <a:t>List of species of Union concern</a:t>
            </a:r>
          </a:p>
          <a:p>
            <a:pPr lvl="1">
              <a:buClr>
                <a:schemeClr val="accent5"/>
              </a:buClr>
              <a:buFont typeface="Symbol" panose="05050102010706020507" pitchFamily="18" charset="2"/>
              <a:buChar char="-"/>
            </a:pPr>
            <a:r>
              <a:rPr lang="en-US" dirty="0"/>
              <a:t>Obligations of </a:t>
            </a:r>
            <a:r>
              <a:rPr lang="en-US" b="1" dirty="0">
                <a:solidFill>
                  <a:schemeClr val="accent3"/>
                </a:solidFill>
              </a:rPr>
              <a:t>Prevention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/>
                </a:solidFill>
              </a:rPr>
              <a:t>Early warning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/>
                </a:solidFill>
              </a:rPr>
              <a:t>Management</a:t>
            </a:r>
          </a:p>
          <a:p>
            <a:endParaRPr lang="en-BE" dirty="0"/>
          </a:p>
          <a:p>
            <a:endParaRPr lang="en-BE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DB63FAE-5A65-5557-1A0A-0EF6224B6906}"/>
              </a:ext>
            </a:extLst>
          </p:cNvPr>
          <p:cNvGrpSpPr>
            <a:grpSpLocks noChangeAspect="1"/>
          </p:cNvGrpSpPr>
          <p:nvPr/>
        </p:nvGrpSpPr>
        <p:grpSpPr>
          <a:xfrm>
            <a:off x="1143956" y="3856776"/>
            <a:ext cx="9173430" cy="2250018"/>
            <a:chOff x="1721911" y="4516542"/>
            <a:chExt cx="7682209" cy="1884258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B30629D-4E24-9DE5-4794-2C0A1D76B9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911" y="4516542"/>
              <a:ext cx="7682209" cy="1884258"/>
              <a:chOff x="613201" y="1279705"/>
              <a:chExt cx="11547462" cy="2832310"/>
            </a:xfrm>
          </p:grpSpPr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2054D855-0A00-6E78-4858-133426A2F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5108" y="2693291"/>
                <a:ext cx="619126" cy="619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C27A39F-309B-F285-57BC-DD0AA26E34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837" y="1975628"/>
                <a:ext cx="825443" cy="57808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6">
                <a:extLst>
                  <a:ext uri="{FF2B5EF4-FFF2-40B4-BE49-F238E27FC236}">
                    <a16:creationId xmlns:a16="http://schemas.microsoft.com/office/drawing/2014/main" id="{368C8B2C-5B6D-CEAD-0F97-AEB6E6474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8704" y="3306477"/>
                <a:ext cx="608943" cy="5837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9FEC5EFC-5141-AC2F-C134-710A5398D2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3201" y="3256257"/>
                <a:ext cx="620469" cy="5914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20">
                <a:extLst>
                  <a:ext uri="{FF2B5EF4-FFF2-40B4-BE49-F238E27FC236}">
                    <a16:creationId xmlns:a16="http://schemas.microsoft.com/office/drawing/2014/main" id="{26D0C651-E221-1816-E1E0-DA42D5593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10167632" y="1175357"/>
                <a:ext cx="583860" cy="7992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1" name="Picture 21">
                <a:extLst>
                  <a:ext uri="{FF2B5EF4-FFF2-40B4-BE49-F238E27FC236}">
                    <a16:creationId xmlns:a16="http://schemas.microsoft.com/office/drawing/2014/main" id="{43D095AB-B5B3-F37B-3CA1-E16FBF332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381082" y="1208575"/>
                <a:ext cx="594442" cy="825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Picture 25">
                <a:extLst>
                  <a:ext uri="{FF2B5EF4-FFF2-40B4-BE49-F238E27FC236}">
                    <a16:creationId xmlns:a16="http://schemas.microsoft.com/office/drawing/2014/main" id="{C2C55E73-D058-A609-1035-4B64A2F90E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773607" y="1089429"/>
                <a:ext cx="601700" cy="10272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Picture 26">
                <a:extLst>
                  <a:ext uri="{FF2B5EF4-FFF2-40B4-BE49-F238E27FC236}">
                    <a16:creationId xmlns:a16="http://schemas.microsoft.com/office/drawing/2014/main" id="{1BCCFB32-0F41-DFB5-1F02-052B97F2F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86146" y="1322582"/>
                <a:ext cx="584256" cy="5959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Picture 27">
                <a:extLst>
                  <a:ext uri="{FF2B5EF4-FFF2-40B4-BE49-F238E27FC236}">
                    <a16:creationId xmlns:a16="http://schemas.microsoft.com/office/drawing/2014/main" id="{17936001-1F60-86B0-89AD-B2EE2B774E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13129" y="1313805"/>
                <a:ext cx="743937" cy="5959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Picture 28">
                <a:extLst>
                  <a:ext uri="{FF2B5EF4-FFF2-40B4-BE49-F238E27FC236}">
                    <a16:creationId xmlns:a16="http://schemas.microsoft.com/office/drawing/2014/main" id="{0075A01D-6BA4-3B53-6D5D-C46D05A5D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258242" y="2513211"/>
                <a:ext cx="885000" cy="5814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6" name="Picture 29">
                <a:extLst>
                  <a:ext uri="{FF2B5EF4-FFF2-40B4-BE49-F238E27FC236}">
                    <a16:creationId xmlns:a16="http://schemas.microsoft.com/office/drawing/2014/main" id="{F429628E-449F-3C9E-7B2D-A03196B37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3944" y="2637924"/>
                <a:ext cx="1058149" cy="5715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Picture 30">
                <a:extLst>
                  <a:ext uri="{FF2B5EF4-FFF2-40B4-BE49-F238E27FC236}">
                    <a16:creationId xmlns:a16="http://schemas.microsoft.com/office/drawing/2014/main" id="{2A1320C7-2F3F-8AA2-E8B1-A5D00D32F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3122" y="1310867"/>
                <a:ext cx="879658" cy="5959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8" name="Picture 31">
                <a:extLst>
                  <a:ext uri="{FF2B5EF4-FFF2-40B4-BE49-F238E27FC236}">
                    <a16:creationId xmlns:a16="http://schemas.microsoft.com/office/drawing/2014/main" id="{E2C6CFAC-F5DD-2FAA-1D84-D9DCEE10A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783" y="1311413"/>
                <a:ext cx="757897" cy="5818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9" name="Picture 32">
                <a:extLst>
                  <a:ext uri="{FF2B5EF4-FFF2-40B4-BE49-F238E27FC236}">
                    <a16:creationId xmlns:a16="http://schemas.microsoft.com/office/drawing/2014/main" id="{B06A09B6-9E33-B7D4-228F-24FD059DE7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0083" y="1303436"/>
                <a:ext cx="1017947" cy="6091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Picture 33">
                <a:extLst>
                  <a:ext uri="{FF2B5EF4-FFF2-40B4-BE49-F238E27FC236}">
                    <a16:creationId xmlns:a16="http://schemas.microsoft.com/office/drawing/2014/main" id="{C420FD0D-E081-9AE6-3244-B31A27949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67312" y="1329256"/>
                <a:ext cx="635395" cy="5932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Picture 35">
                <a:extLst>
                  <a:ext uri="{FF2B5EF4-FFF2-40B4-BE49-F238E27FC236}">
                    <a16:creationId xmlns:a16="http://schemas.microsoft.com/office/drawing/2014/main" id="{8CCABA1D-2C45-3B8C-61A2-D1DEDD8C2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0334" y="1310867"/>
                <a:ext cx="918469" cy="5970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2" name="Picture 38">
                <a:extLst>
                  <a:ext uri="{FF2B5EF4-FFF2-40B4-BE49-F238E27FC236}">
                    <a16:creationId xmlns:a16="http://schemas.microsoft.com/office/drawing/2014/main" id="{638DAB79-C920-A180-E165-55E452CD1F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08"/>
              <a:stretch/>
            </p:blipFill>
            <p:spPr>
              <a:xfrm>
                <a:off x="9824851" y="3142314"/>
                <a:ext cx="1375898" cy="6723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" name="Picture 40">
                <a:extLst>
                  <a:ext uri="{FF2B5EF4-FFF2-40B4-BE49-F238E27FC236}">
                    <a16:creationId xmlns:a16="http://schemas.microsoft.com/office/drawing/2014/main" id="{D0B10231-72C4-66D2-D3EB-2F75D4DF9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953301" y="1279705"/>
                <a:ext cx="673877" cy="5661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4" name="Picture 42">
                <a:extLst>
                  <a:ext uri="{FF2B5EF4-FFF2-40B4-BE49-F238E27FC236}">
                    <a16:creationId xmlns:a16="http://schemas.microsoft.com/office/drawing/2014/main" id="{AB29906A-543A-5AF2-B693-7A6972401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79008" y="1300444"/>
                <a:ext cx="889984" cy="6034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5" name="Picture 43">
                <a:extLst>
                  <a:ext uri="{FF2B5EF4-FFF2-40B4-BE49-F238E27FC236}">
                    <a16:creationId xmlns:a16="http://schemas.microsoft.com/office/drawing/2014/main" id="{7A124726-E360-62AC-BC5F-986088F35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15979" y="2551381"/>
                <a:ext cx="876217" cy="601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6" name="Picture 44">
                <a:extLst>
                  <a:ext uri="{FF2B5EF4-FFF2-40B4-BE49-F238E27FC236}">
                    <a16:creationId xmlns:a16="http://schemas.microsoft.com/office/drawing/2014/main" id="{D0B2DF4F-36C2-5EA9-3888-A72E01086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29546" y="2526924"/>
                <a:ext cx="853997" cy="5914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7" name="Picture 45">
                <a:extLst>
                  <a:ext uri="{FF2B5EF4-FFF2-40B4-BE49-F238E27FC236}">
                    <a16:creationId xmlns:a16="http://schemas.microsoft.com/office/drawing/2014/main" id="{6E147516-4B00-DAB4-971F-A4CD247F1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47736" y="3398577"/>
                <a:ext cx="761491" cy="6790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8" name="Picture 46">
                <a:extLst>
                  <a:ext uri="{FF2B5EF4-FFF2-40B4-BE49-F238E27FC236}">
                    <a16:creationId xmlns:a16="http://schemas.microsoft.com/office/drawing/2014/main" id="{22C5DB75-FD61-4E13-5433-9973957D0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98614" y="3406164"/>
                <a:ext cx="989390" cy="6722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9" name="Picture 48">
                <a:extLst>
                  <a:ext uri="{FF2B5EF4-FFF2-40B4-BE49-F238E27FC236}">
                    <a16:creationId xmlns:a16="http://schemas.microsoft.com/office/drawing/2014/main" id="{E2E7F232-4B79-7EBF-D05E-3AF87E6AC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58680" y="3193385"/>
                <a:ext cx="901217" cy="6650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0" name="Picture 49">
                <a:extLst>
                  <a:ext uri="{FF2B5EF4-FFF2-40B4-BE49-F238E27FC236}">
                    <a16:creationId xmlns:a16="http://schemas.microsoft.com/office/drawing/2014/main" id="{82F737CB-49B0-C941-09D4-40D3A866B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57546" y="3400733"/>
                <a:ext cx="550361" cy="67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1" name="Picture 52">
                <a:extLst>
                  <a:ext uri="{FF2B5EF4-FFF2-40B4-BE49-F238E27FC236}">
                    <a16:creationId xmlns:a16="http://schemas.microsoft.com/office/drawing/2014/main" id="{24400DF7-2AF8-0103-79C0-FB7CBADEE9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58379" y="3402522"/>
                <a:ext cx="1076851" cy="675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2" name="Picture 53">
                <a:extLst>
                  <a:ext uri="{FF2B5EF4-FFF2-40B4-BE49-F238E27FC236}">
                    <a16:creationId xmlns:a16="http://schemas.microsoft.com/office/drawing/2014/main" id="{A7593BB5-E540-4529-38CF-AD4BDA732F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60978" y="3393334"/>
                <a:ext cx="951163" cy="7186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3" name="Picture 54">
                <a:extLst>
                  <a:ext uri="{FF2B5EF4-FFF2-40B4-BE49-F238E27FC236}">
                    <a16:creationId xmlns:a16="http://schemas.microsoft.com/office/drawing/2014/main" id="{E10D1E0F-B0C9-AAA0-0FD5-166B583CD5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86270" y="3403571"/>
                <a:ext cx="827687" cy="6740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4" name="Picture 75">
                <a:extLst>
                  <a:ext uri="{FF2B5EF4-FFF2-40B4-BE49-F238E27FC236}">
                    <a16:creationId xmlns:a16="http://schemas.microsoft.com/office/drawing/2014/main" id="{89100F97-D648-74FC-D007-243FBEBDF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0703" y="3400733"/>
                <a:ext cx="1015321" cy="6768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Picture 81">
                <a:extLst>
                  <a:ext uri="{FF2B5EF4-FFF2-40B4-BE49-F238E27FC236}">
                    <a16:creationId xmlns:a16="http://schemas.microsoft.com/office/drawing/2014/main" id="{39BD0DD1-A994-249C-49B7-02625B32AA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28714" y="1960022"/>
                <a:ext cx="762542" cy="601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Picture 49">
                <a:extLst>
                  <a:ext uri="{FF2B5EF4-FFF2-40B4-BE49-F238E27FC236}">
                    <a16:creationId xmlns:a16="http://schemas.microsoft.com/office/drawing/2014/main" id="{26E5C1B5-916A-F501-88A3-1F3968B20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451" y="2629412"/>
                <a:ext cx="908269" cy="604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5">
                <a:extLst>
                  <a:ext uri="{FF2B5EF4-FFF2-40B4-BE49-F238E27FC236}">
                    <a16:creationId xmlns:a16="http://schemas.microsoft.com/office/drawing/2014/main" id="{B97D0A7D-58BD-F52C-5BCE-B2E11F50E2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329" y="1947069"/>
                <a:ext cx="812144" cy="540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7E1C463-A333-782D-8FF0-69C939960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503" y="1959587"/>
                <a:ext cx="835815" cy="548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9">
                <a:extLst>
                  <a:ext uri="{FF2B5EF4-FFF2-40B4-BE49-F238E27FC236}">
                    <a16:creationId xmlns:a16="http://schemas.microsoft.com/office/drawing/2014/main" id="{CD16C62D-B3FB-2F66-CDE7-6D9F01B39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7070" y="1870722"/>
                <a:ext cx="795461" cy="595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31">
                <a:extLst>
                  <a:ext uri="{FF2B5EF4-FFF2-40B4-BE49-F238E27FC236}">
                    <a16:creationId xmlns:a16="http://schemas.microsoft.com/office/drawing/2014/main" id="{A538D952-DDDB-9446-ED14-CB1DBE174F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400" y="1969411"/>
                <a:ext cx="760370" cy="526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">
                <a:extLst>
                  <a:ext uri="{FF2B5EF4-FFF2-40B4-BE49-F238E27FC236}">
                    <a16:creationId xmlns:a16="http://schemas.microsoft.com/office/drawing/2014/main" id="{E43A8EDD-7E2D-58DF-668C-BE64F7FB3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4396" y="1947740"/>
                <a:ext cx="758113" cy="524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>
                <a:extLst>
                  <a:ext uri="{FF2B5EF4-FFF2-40B4-BE49-F238E27FC236}">
                    <a16:creationId xmlns:a16="http://schemas.microsoft.com/office/drawing/2014/main" id="{4CCF9A7E-B3A7-AEB3-1114-C407A4D48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319" y="1950824"/>
                <a:ext cx="1300162" cy="551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4">
                <a:extLst>
                  <a:ext uri="{FF2B5EF4-FFF2-40B4-BE49-F238E27FC236}">
                    <a16:creationId xmlns:a16="http://schemas.microsoft.com/office/drawing/2014/main" id="{4BB4D97D-D07C-47FF-BA4C-2622C3B32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3406" y="1947740"/>
                <a:ext cx="819513" cy="545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67349AD-AED2-99F1-201D-C4D97DF9B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8740" y="1947857"/>
                <a:ext cx="1325411" cy="538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7" descr="Morone americana » NCFishes.com">
                <a:extLst>
                  <a:ext uri="{FF2B5EF4-FFF2-40B4-BE49-F238E27FC236}">
                    <a16:creationId xmlns:a16="http://schemas.microsoft.com/office/drawing/2014/main" id="{005C8054-B2F8-4CAF-18B4-51AD31A45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3013" y="1952833"/>
                <a:ext cx="918010" cy="516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33">
                <a:extLst>
                  <a:ext uri="{FF2B5EF4-FFF2-40B4-BE49-F238E27FC236}">
                    <a16:creationId xmlns:a16="http://schemas.microsoft.com/office/drawing/2014/main" id="{175F2395-58AF-3940-E7E3-3BBF947DB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8134" y="3152821"/>
                <a:ext cx="893691" cy="672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9">
                <a:extLst>
                  <a:ext uri="{FF2B5EF4-FFF2-40B4-BE49-F238E27FC236}">
                    <a16:creationId xmlns:a16="http://schemas.microsoft.com/office/drawing/2014/main" id="{E424DD39-894D-95A7-6871-AA79B5419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8124" y="1296229"/>
                <a:ext cx="492539" cy="503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Solenopsis - Fire Ants - Polygyny — The Wild Martin">
                <a:extLst>
                  <a:ext uri="{FF2B5EF4-FFF2-40B4-BE49-F238E27FC236}">
                    <a16:creationId xmlns:a16="http://schemas.microsoft.com/office/drawing/2014/main" id="{1E6CAEAF-3F87-7F8F-14B6-6E1DB9F54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9946" y="1976544"/>
                <a:ext cx="656057" cy="437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10C3D5E-3485-0182-7B8B-30350C99EC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23778" y="5405992"/>
              <a:ext cx="3401616" cy="419062"/>
              <a:chOff x="2896314" y="4182906"/>
              <a:chExt cx="5627602" cy="693292"/>
            </a:xfrm>
          </p:grpSpPr>
          <p:pic>
            <p:nvPicPr>
              <p:cNvPr id="9" name="Picture 19">
                <a:extLst>
                  <a:ext uri="{FF2B5EF4-FFF2-40B4-BE49-F238E27FC236}">
                    <a16:creationId xmlns:a16="http://schemas.microsoft.com/office/drawing/2014/main" id="{1F0109F7-1219-E80F-C0D6-4D9ADCB60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03027" y="4258405"/>
                <a:ext cx="878642" cy="5841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57">
                <a:extLst>
                  <a:ext uri="{FF2B5EF4-FFF2-40B4-BE49-F238E27FC236}">
                    <a16:creationId xmlns:a16="http://schemas.microsoft.com/office/drawing/2014/main" id="{08976655-ADEA-EC6B-F9DA-A52D1538F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0176" y="4200132"/>
                <a:ext cx="677100" cy="6713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59">
                <a:extLst>
                  <a:ext uri="{FF2B5EF4-FFF2-40B4-BE49-F238E27FC236}">
                    <a16:creationId xmlns:a16="http://schemas.microsoft.com/office/drawing/2014/main" id="{CB7E9CEF-32EB-7410-2F83-738788C61A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1850" y="4182906"/>
                <a:ext cx="767774" cy="6768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60">
                <a:extLst>
                  <a:ext uri="{FF2B5EF4-FFF2-40B4-BE49-F238E27FC236}">
                    <a16:creationId xmlns:a16="http://schemas.microsoft.com/office/drawing/2014/main" id="{C6526DBE-7EE4-7DAB-D5A2-02293331B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50190" y="4199402"/>
                <a:ext cx="669991" cy="6699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63">
                <a:extLst>
                  <a:ext uri="{FF2B5EF4-FFF2-40B4-BE49-F238E27FC236}">
                    <a16:creationId xmlns:a16="http://schemas.microsoft.com/office/drawing/2014/main" id="{55E4FC61-776B-0092-60C7-70028B9081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96314" y="4194040"/>
                <a:ext cx="770237" cy="6733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65">
                <a:extLst>
                  <a:ext uri="{FF2B5EF4-FFF2-40B4-BE49-F238E27FC236}">
                    <a16:creationId xmlns:a16="http://schemas.microsoft.com/office/drawing/2014/main" id="{94C67A4E-9F1A-F82B-B737-B12C8C111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25846" y="4186212"/>
                <a:ext cx="898070" cy="6733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72">
                <a:extLst>
                  <a:ext uri="{FF2B5EF4-FFF2-40B4-BE49-F238E27FC236}">
                    <a16:creationId xmlns:a16="http://schemas.microsoft.com/office/drawing/2014/main" id="{B89FD03A-DCF7-5EC2-E07D-CFB725E8B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9841" y="4199006"/>
                <a:ext cx="501651" cy="6771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68092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6E134-EEED-F904-FA02-B0F0B0DB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65125"/>
            <a:ext cx="10515600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1B82E-6B74-AC95-E21E-E068B2464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1528445"/>
            <a:ext cx="10515600" cy="4351338"/>
          </a:xfrm>
        </p:spPr>
        <p:txBody>
          <a:bodyPr/>
          <a:lstStyle/>
          <a:p>
            <a:r>
              <a:rPr lang="en-US" b="1" dirty="0"/>
              <a:t>Flatworms</a:t>
            </a:r>
          </a:p>
          <a:p>
            <a:pPr lvl="1"/>
            <a:r>
              <a:rPr lang="en-US" dirty="0"/>
              <a:t>Native and Non-native</a:t>
            </a:r>
          </a:p>
          <a:p>
            <a:pPr lvl="2"/>
            <a:r>
              <a:rPr lang="en-US" sz="1800" b="1" dirty="0">
                <a:solidFill>
                  <a:schemeClr val="accent3"/>
                </a:solidFill>
              </a:rPr>
              <a:t>One Union list species</a:t>
            </a:r>
          </a:p>
          <a:p>
            <a:pPr lvl="1"/>
            <a:r>
              <a:rPr lang="en-US" dirty="0"/>
              <a:t>Introduction via plants imports</a:t>
            </a:r>
          </a:p>
          <a:p>
            <a:pPr lvl="1"/>
            <a:r>
              <a:rPr lang="en-US" dirty="0"/>
              <a:t>Predators</a:t>
            </a:r>
          </a:p>
          <a:p>
            <a:pPr lvl="1"/>
            <a:r>
              <a:rPr lang="en-US" dirty="0"/>
              <a:t>Impact on soil fauna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oogle Shape;176;p28">
            <a:extLst>
              <a:ext uri="{FF2B5EF4-FFF2-40B4-BE49-F238E27FC236}">
                <a16:creationId xmlns:a16="http://schemas.microsoft.com/office/drawing/2014/main" id="{9A9022D9-7E19-AF28-124A-22F0620947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395" y="1679258"/>
            <a:ext cx="3238311" cy="189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9;p27">
            <a:extLst>
              <a:ext uri="{FF2B5EF4-FFF2-40B4-BE49-F238E27FC236}">
                <a16:creationId xmlns:a16="http://schemas.microsoft.com/office/drawing/2014/main" id="{A3FF2CDD-DD57-633C-0097-E2986C3FFB6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984" y="4183380"/>
            <a:ext cx="2556685" cy="248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en typische plek waar je landplatwormen kan vinden: Dolichoplana-soort vastgeplakt onder een bloempot">
            <a:extLst>
              <a:ext uri="{FF2B5EF4-FFF2-40B4-BE49-F238E27FC236}">
                <a16:creationId xmlns:a16="http://schemas.microsoft.com/office/drawing/2014/main" id="{3E59546C-0ADF-DA3C-539D-19C3D747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20" y="4183379"/>
            <a:ext cx="1854823" cy="24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mammifère, reptile, serpent, Reptile à écailles&#10;&#10;Description générée automatiquement">
            <a:extLst>
              <a:ext uri="{FF2B5EF4-FFF2-40B4-BE49-F238E27FC236}">
                <a16:creationId xmlns:a16="http://schemas.microsoft.com/office/drawing/2014/main" id="{0B842F65-71C8-F76C-B21E-9AC496464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310" y="4183380"/>
            <a:ext cx="2368359" cy="2486466"/>
          </a:xfrm>
          <a:prstGeom prst="rect">
            <a:avLst/>
          </a:prstGeom>
        </p:spPr>
      </p:pic>
      <p:pic>
        <p:nvPicPr>
          <p:cNvPr id="11" name="Image 10" descr="Une image contenant champignon&#10;&#10;Description générée automatiquement">
            <a:extLst>
              <a:ext uri="{FF2B5EF4-FFF2-40B4-BE49-F238E27FC236}">
                <a16:creationId xmlns:a16="http://schemas.microsoft.com/office/drawing/2014/main" id="{A072AFB8-5E6E-0AAE-1B94-947AE0D5D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24" y="1679258"/>
            <a:ext cx="2520840" cy="1890630"/>
          </a:xfrm>
          <a:prstGeom prst="rect">
            <a:avLst/>
          </a:prstGeom>
        </p:spPr>
      </p:pic>
      <p:sp>
        <p:nvSpPr>
          <p:cNvPr id="13" name="Google Shape;164;p27">
            <a:extLst>
              <a:ext uri="{FF2B5EF4-FFF2-40B4-BE49-F238E27FC236}">
                <a16:creationId xmlns:a16="http://schemas.microsoft.com/office/drawing/2014/main" id="{C578D22D-E0FA-F1CD-818C-B0BBD625B536}"/>
              </a:ext>
            </a:extLst>
          </p:cNvPr>
          <p:cNvSpPr txBox="1"/>
          <p:nvPr/>
        </p:nvSpPr>
        <p:spPr>
          <a:xfrm>
            <a:off x="7841115" y="3559867"/>
            <a:ext cx="622811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© Pierre Gros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4" name="Google Shape;164;p27">
            <a:extLst>
              <a:ext uri="{FF2B5EF4-FFF2-40B4-BE49-F238E27FC236}">
                <a16:creationId xmlns:a16="http://schemas.microsoft.com/office/drawing/2014/main" id="{7F66080C-BE96-CB2F-3C24-F72D8A33186D}"/>
              </a:ext>
            </a:extLst>
          </p:cNvPr>
          <p:cNvSpPr txBox="1"/>
          <p:nvPr/>
        </p:nvSpPr>
        <p:spPr>
          <a:xfrm>
            <a:off x="11453816" y="3556720"/>
            <a:ext cx="622811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© Pierre Gros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5" name="Google Shape;164;p27">
            <a:extLst>
              <a:ext uri="{FF2B5EF4-FFF2-40B4-BE49-F238E27FC236}">
                <a16:creationId xmlns:a16="http://schemas.microsoft.com/office/drawing/2014/main" id="{019A0C0E-D1CA-8551-20C8-D65DFCCC0E88}"/>
              </a:ext>
            </a:extLst>
          </p:cNvPr>
          <p:cNvSpPr txBox="1"/>
          <p:nvPr/>
        </p:nvSpPr>
        <p:spPr>
          <a:xfrm>
            <a:off x="9113776" y="6669844"/>
            <a:ext cx="622811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© Pierre Gros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6" name="Google Shape;164;p27">
            <a:extLst>
              <a:ext uri="{FF2B5EF4-FFF2-40B4-BE49-F238E27FC236}">
                <a16:creationId xmlns:a16="http://schemas.microsoft.com/office/drawing/2014/main" id="{32898976-ADDF-7CD1-59C7-E3E36F583EAE}"/>
              </a:ext>
            </a:extLst>
          </p:cNvPr>
          <p:cNvSpPr txBox="1"/>
          <p:nvPr/>
        </p:nvSpPr>
        <p:spPr>
          <a:xfrm>
            <a:off x="5824193" y="6669844"/>
            <a:ext cx="850456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© Sytske de Waart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7" name="Google Shape;164;p27">
            <a:extLst>
              <a:ext uri="{FF2B5EF4-FFF2-40B4-BE49-F238E27FC236}">
                <a16:creationId xmlns:a16="http://schemas.microsoft.com/office/drawing/2014/main" id="{4553A9E1-B63F-F387-78EC-C2A7717D7997}"/>
              </a:ext>
            </a:extLst>
          </p:cNvPr>
          <p:cNvSpPr txBox="1"/>
          <p:nvPr/>
        </p:nvSpPr>
        <p:spPr>
          <a:xfrm>
            <a:off x="2980418" y="6669844"/>
            <a:ext cx="1236251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© EIS Kenniscentrum Insecten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3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96705-AD70-71EB-B010-D799BBC8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550653"/>
            <a:ext cx="10515600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90D5EC-DAB6-BC9D-5597-49189423A8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4182" y="2011153"/>
            <a:ext cx="4979633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Image 4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BE67127D-F845-9C7F-C5D3-15CE11EF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97F80-BBD2-4F86-7E01-8A0D10B0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2011153"/>
            <a:ext cx="4979633" cy="4351338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b="1" dirty="0"/>
              <a:t>Gain a better view on the issue of non-native flatworms in Belgium</a:t>
            </a:r>
          </a:p>
          <a:p>
            <a:pPr lvl="1" indent="-342900">
              <a:spcBef>
                <a:spcPts val="1000"/>
              </a:spcBef>
              <a:buClr>
                <a:srgbClr val="8FA27F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Species identity</a:t>
            </a:r>
          </a:p>
          <a:p>
            <a:pPr lvl="1" indent="-342900">
              <a:spcBef>
                <a:spcPts val="1000"/>
              </a:spcBef>
              <a:buClr>
                <a:srgbClr val="8FA27F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</a:t>
            </a:r>
          </a:p>
          <a:p>
            <a:pPr lvl="1" indent="-342900">
              <a:spcBef>
                <a:spcPts val="1000"/>
              </a:spcBef>
              <a:buClr>
                <a:srgbClr val="8FA27F"/>
              </a:buClr>
              <a:defRPr/>
            </a:pPr>
            <a:r>
              <a:rPr lang="en-US" sz="1600" dirty="0"/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athways</a:t>
            </a:r>
            <a:endParaRPr lang="en-US" sz="1600" dirty="0"/>
          </a:p>
          <a:p>
            <a:pPr lvl="1" indent="-342900">
              <a:spcBef>
                <a:spcPts val="1000"/>
              </a:spcBef>
              <a:buClr>
                <a:srgbClr val="8FA27F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Genetics</a:t>
            </a:r>
            <a:endParaRPr lang="en-US" sz="1600" b="1" dirty="0"/>
          </a:p>
          <a:p>
            <a:pPr marL="457200" indent="-457200">
              <a:buClr>
                <a:schemeClr val="accent3"/>
              </a:buClr>
              <a:buFont typeface="+mj-lt"/>
              <a:buAutoNum type="arabicPeriod" startAt="2"/>
            </a:pPr>
            <a:r>
              <a:rPr lang="en-US" b="1" dirty="0"/>
              <a:t>Raise awareness on biological invasions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 startAt="2"/>
            </a:pPr>
            <a:r>
              <a:rPr lang="en-US" b="1" dirty="0"/>
              <a:t>Evaluate the potential of citizen science for monitoring unknown species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 startAt="2"/>
            </a:pPr>
            <a:endParaRPr lang="en-US" b="1" dirty="0"/>
          </a:p>
          <a:p>
            <a:pPr marL="0" indent="0">
              <a:buClr>
                <a:schemeClr val="accent5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2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8DB93-553B-4AE6-33A8-F8B843A6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Protocol</a:t>
            </a:r>
            <a:endParaRPr lang="en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6C316-EBDF-F754-B626-80B60DF4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05" y="1508760"/>
            <a:ext cx="5507395" cy="4587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b="1" dirty="0" err="1"/>
              <a:t>We</a:t>
            </a:r>
            <a:r>
              <a:rPr lang="fr-BE" b="1" dirty="0"/>
              <a:t> </a:t>
            </a:r>
            <a:r>
              <a:rPr lang="fr-BE" b="1" dirty="0" err="1"/>
              <a:t>ask</a:t>
            </a:r>
            <a:r>
              <a:rPr lang="fr-BE" b="1" dirty="0"/>
              <a:t> participants to:</a:t>
            </a:r>
          </a:p>
          <a:p>
            <a:r>
              <a:rPr lang="fr-BE" dirty="0" err="1"/>
              <a:t>Search</a:t>
            </a:r>
            <a:r>
              <a:rPr lang="fr-BE" dirty="0"/>
              <a:t> for </a:t>
            </a:r>
            <a:r>
              <a:rPr lang="fr-BE" dirty="0" err="1"/>
              <a:t>flatworms</a:t>
            </a:r>
            <a:endParaRPr lang="fr-BE" dirty="0"/>
          </a:p>
          <a:p>
            <a:r>
              <a:rPr lang="fr-BE" dirty="0" err="1"/>
              <a:t>Take</a:t>
            </a:r>
            <a:r>
              <a:rPr lang="fr-BE" dirty="0"/>
              <a:t> </a:t>
            </a:r>
            <a:r>
              <a:rPr lang="fr-BE" dirty="0" err="1"/>
              <a:t>pictures</a:t>
            </a:r>
            <a:endParaRPr lang="fr-BE" dirty="0"/>
          </a:p>
          <a:p>
            <a:r>
              <a:rPr lang="fr-BE" dirty="0"/>
              <a:t>Try to </a:t>
            </a:r>
            <a:r>
              <a:rPr lang="fr-BE" dirty="0" err="1"/>
              <a:t>identify</a:t>
            </a:r>
            <a:r>
              <a:rPr lang="fr-BE" dirty="0"/>
              <a:t> </a:t>
            </a:r>
            <a:r>
              <a:rPr lang="fr-BE" dirty="0" err="1"/>
              <a:t>them</a:t>
            </a:r>
            <a:endParaRPr lang="fr-BE" dirty="0"/>
          </a:p>
          <a:p>
            <a:r>
              <a:rPr lang="fr-BE" dirty="0"/>
              <a:t>Encode </a:t>
            </a:r>
            <a:r>
              <a:rPr lang="fr-BE" dirty="0" err="1"/>
              <a:t>their</a:t>
            </a:r>
            <a:r>
              <a:rPr lang="fr-BE" dirty="0"/>
              <a:t> observations</a:t>
            </a:r>
          </a:p>
          <a:p>
            <a:pPr marL="0" indent="0">
              <a:buNone/>
            </a:pPr>
            <a:r>
              <a:rPr lang="fr-BE" b="1" dirty="0"/>
              <a:t>The </a:t>
            </a:r>
            <a:r>
              <a:rPr lang="fr-BE" b="1" dirty="0" err="1"/>
              <a:t>project</a:t>
            </a:r>
            <a:r>
              <a:rPr lang="fr-BE" b="1" dirty="0"/>
              <a:t> team </a:t>
            </a:r>
            <a:r>
              <a:rPr lang="fr-BE" b="1" dirty="0" err="1"/>
              <a:t>will</a:t>
            </a:r>
            <a:r>
              <a:rPr lang="fr-BE" b="1" dirty="0"/>
              <a:t>:</a:t>
            </a:r>
          </a:p>
          <a:p>
            <a:r>
              <a:rPr lang="fr-BE" dirty="0" err="1"/>
              <a:t>Validate</a:t>
            </a:r>
            <a:r>
              <a:rPr lang="fr-BE" dirty="0"/>
              <a:t> observations</a:t>
            </a:r>
          </a:p>
          <a:p>
            <a:r>
              <a:rPr lang="fr-BE" dirty="0" err="1"/>
              <a:t>Provide</a:t>
            </a:r>
            <a:r>
              <a:rPr lang="fr-BE" dirty="0"/>
              <a:t> feedbacks</a:t>
            </a:r>
          </a:p>
          <a:p>
            <a:r>
              <a:rPr lang="fr-BE" dirty="0" err="1"/>
              <a:t>Takes</a:t>
            </a:r>
            <a:r>
              <a:rPr lang="fr-BE" dirty="0"/>
              <a:t> </a:t>
            </a:r>
            <a:r>
              <a:rPr lang="fr-BE" dirty="0" err="1"/>
              <a:t>samples</a:t>
            </a:r>
            <a:r>
              <a:rPr lang="fr-BE" dirty="0"/>
              <a:t> if </a:t>
            </a:r>
            <a:r>
              <a:rPr lang="fr-BE" dirty="0" err="1"/>
              <a:t>necessary</a:t>
            </a:r>
            <a:endParaRPr lang="fr-BE" dirty="0"/>
          </a:p>
          <a:p>
            <a:r>
              <a:rPr lang="fr-BE" dirty="0" err="1"/>
              <a:t>Synthesize</a:t>
            </a:r>
            <a:r>
              <a:rPr lang="fr-BE" dirty="0"/>
              <a:t> </a:t>
            </a:r>
            <a:r>
              <a:rPr lang="fr-BE" dirty="0" err="1"/>
              <a:t>results</a:t>
            </a:r>
            <a:endParaRPr lang="fr-BE" dirty="0"/>
          </a:p>
          <a:p>
            <a:pPr marL="0" indent="0">
              <a:buNone/>
            </a:pPr>
            <a:endParaRPr lang="en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55A75A-EBAE-AB39-B7F8-48D830C30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590" y="4583383"/>
            <a:ext cx="3494818" cy="2290862"/>
          </a:xfrm>
          <a:prstGeom prst="rect">
            <a:avLst/>
          </a:prstGeom>
        </p:spPr>
      </p:pic>
      <p:pic>
        <p:nvPicPr>
          <p:cNvPr id="14" name="Image 13" descr="Une image contenant Téléphone mobile, personne, Appareil de communications portable, gadget&#10;&#10;Description générée automatiquement">
            <a:extLst>
              <a:ext uri="{FF2B5EF4-FFF2-40B4-BE49-F238E27FC236}">
                <a16:creationId xmlns:a16="http://schemas.microsoft.com/office/drawing/2014/main" id="{E1ED9B62-3A4C-86C2-8312-7B40BE643E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1" y="545349"/>
            <a:ext cx="3486682" cy="26150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61FFE3-A961-8824-2799-4E86A18E0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013" y="2707204"/>
            <a:ext cx="3371408" cy="22419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BE2308-3368-59FD-1B05-F11076F53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516" y="1378215"/>
            <a:ext cx="2357418" cy="261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2A58B3-26A3-FC12-9164-C2DAE02AB4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516" y="1936036"/>
            <a:ext cx="2685370" cy="2752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709EB8-9D47-E989-2E8D-D0AFF8E981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373" y="3353203"/>
            <a:ext cx="3088640" cy="1080283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B1BC9DA-A0EC-F797-D5F3-F12F1BD12E8A}"/>
              </a:ext>
            </a:extLst>
          </p:cNvPr>
          <p:cNvSpPr/>
          <p:nvPr/>
        </p:nvSpPr>
        <p:spPr>
          <a:xfrm rot="2649946">
            <a:off x="8177192" y="2484586"/>
            <a:ext cx="972971" cy="41139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41A2B6D0-CF58-903E-6994-B7A822781EA1}"/>
              </a:ext>
            </a:extLst>
          </p:cNvPr>
          <p:cNvSpPr/>
          <p:nvPr/>
        </p:nvSpPr>
        <p:spPr>
          <a:xfrm rot="7767071">
            <a:off x="8201522" y="4693314"/>
            <a:ext cx="972971" cy="41139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87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5A8D6-D446-DF03-316F-7D7817CF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  <a:endParaRPr lang="en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3C88E-1AF4-CD06-0A0A-53D2172A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388" y="1690688"/>
            <a:ext cx="5507395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Target audience</a:t>
            </a:r>
          </a:p>
          <a:p>
            <a:r>
              <a:rPr lang="en-US" dirty="0"/>
              <a:t>Gardeners</a:t>
            </a:r>
          </a:p>
          <a:p>
            <a:r>
              <a:rPr lang="en-US" dirty="0"/>
              <a:t>Naturalists</a:t>
            </a:r>
          </a:p>
          <a:p>
            <a:r>
              <a:rPr lang="en-US" dirty="0"/>
              <a:t>Terrarium hobbyists</a:t>
            </a:r>
          </a:p>
          <a:p>
            <a:r>
              <a:rPr lang="en-US" dirty="0"/>
              <a:t>Visitors of botanic gardens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Mapping</a:t>
            </a:r>
          </a:p>
          <a:p>
            <a:r>
              <a:rPr lang="en-US" dirty="0"/>
              <a:t>Questions on profile in registration form </a:t>
            </a:r>
          </a:p>
          <a:p>
            <a:endParaRPr lang="en-BE" dirty="0"/>
          </a:p>
        </p:txBody>
      </p:sp>
      <p:pic>
        <p:nvPicPr>
          <p:cNvPr id="3078" name="Picture 6" descr="Meise Botanic Garden | Brussels Museums">
            <a:extLst>
              <a:ext uri="{FF2B5EF4-FFF2-40B4-BE49-F238E27FC236}">
                <a16:creationId xmlns:a16="http://schemas.microsoft.com/office/drawing/2014/main" id="{7FE24992-EAEA-CB05-D6C0-4746347D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515" y="0"/>
            <a:ext cx="5225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96705-AD70-71EB-B010-D799BBC8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550653"/>
            <a:ext cx="10515600" cy="1325563"/>
          </a:xfrm>
        </p:spPr>
        <p:txBody>
          <a:bodyPr/>
          <a:lstStyle/>
          <a:p>
            <a:r>
              <a:rPr lang="en-US" dirty="0"/>
              <a:t>Communication strategy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97F80-BBD2-4F86-7E01-8A0D10B0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2011153"/>
            <a:ext cx="53578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REACHING OUT</a:t>
            </a:r>
          </a:p>
          <a:p>
            <a:pPr marL="0" indent="0">
              <a:buNone/>
            </a:pPr>
            <a:r>
              <a:rPr lang="en-US" b="1" dirty="0"/>
              <a:t>Social media and mailing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Naturalists: </a:t>
            </a:r>
            <a:r>
              <a:rPr lang="en-US" dirty="0"/>
              <a:t>RBINS, INBO, </a:t>
            </a:r>
            <a:r>
              <a:rPr lang="en-US" dirty="0" err="1"/>
              <a:t>Natagora</a:t>
            </a:r>
            <a:r>
              <a:rPr lang="en-US" dirty="0"/>
              <a:t>, </a:t>
            </a:r>
            <a:r>
              <a:rPr lang="en-US" dirty="0" err="1"/>
              <a:t>Natuurpunt</a:t>
            </a:r>
            <a:r>
              <a:rPr lang="en-US" dirty="0"/>
              <a:t>, CNB, </a:t>
            </a:r>
            <a:r>
              <a:rPr lang="en-US" dirty="0" err="1"/>
              <a:t>Contrats</a:t>
            </a:r>
            <a:r>
              <a:rPr lang="en-US" dirty="0"/>
              <a:t> Rivière, Botanic gardens,…</a:t>
            </a:r>
          </a:p>
          <a:p>
            <a:pPr>
              <a:buClr>
                <a:schemeClr val="accent5"/>
              </a:buClr>
            </a:pPr>
            <a:r>
              <a:rPr lang="en-US" b="1" dirty="0"/>
              <a:t>Citizen scientists: </a:t>
            </a:r>
            <a:r>
              <a:rPr lang="en-US" dirty="0" err="1"/>
              <a:t>Mijntuinlab</a:t>
            </a:r>
            <a:r>
              <a:rPr lang="en-US" dirty="0"/>
              <a:t>, </a:t>
            </a:r>
            <a:r>
              <a:rPr lang="en-US" dirty="0" err="1"/>
              <a:t>Scivil</a:t>
            </a:r>
            <a:r>
              <a:rPr lang="en-US" dirty="0"/>
              <a:t>,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wetenschapper</a:t>
            </a:r>
            <a:endParaRPr lang="en-US" dirty="0"/>
          </a:p>
          <a:p>
            <a:pPr>
              <a:buClr>
                <a:schemeClr val="accent5"/>
              </a:buClr>
            </a:pPr>
            <a:r>
              <a:rPr lang="en-US" b="1" dirty="0"/>
              <a:t>Gardeners and terrarium: </a:t>
            </a:r>
            <a:r>
              <a:rPr lang="en-US" dirty="0"/>
              <a:t>Facebook groups, Federations, Magazines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90D5EC-DAB6-BC9D-5597-49189423A8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97042" y="2011153"/>
            <a:ext cx="52606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ENGAGING FLATWORMWATCHERS</a:t>
            </a:r>
          </a:p>
          <a:p>
            <a:pPr>
              <a:buClr>
                <a:schemeClr val="accent5"/>
              </a:buClr>
            </a:pPr>
            <a:r>
              <a:rPr lang="en-US" dirty="0"/>
              <a:t>Newsletter</a:t>
            </a:r>
          </a:p>
          <a:p>
            <a:pPr>
              <a:buClr>
                <a:schemeClr val="accent5"/>
              </a:buClr>
            </a:pPr>
            <a:r>
              <a:rPr lang="en-US" dirty="0"/>
              <a:t>Feedbacks on Waarnemingen.be</a:t>
            </a:r>
          </a:p>
          <a:p>
            <a:pPr>
              <a:buClr>
                <a:schemeClr val="accent5"/>
              </a:buClr>
            </a:pPr>
            <a:r>
              <a:rPr lang="en-US" dirty="0"/>
              <a:t>Online training</a:t>
            </a:r>
          </a:p>
          <a:p>
            <a:pPr lvl="1">
              <a:buClr>
                <a:schemeClr val="accent5"/>
              </a:buClr>
              <a:buFont typeface="Symbol" panose="05050102010706020507" pitchFamily="18" charset="2"/>
              <a:buChar char="-"/>
            </a:pPr>
            <a:r>
              <a:rPr lang="en-US" dirty="0"/>
              <a:t>Creation of a core group?</a:t>
            </a:r>
          </a:p>
          <a:p>
            <a:pPr>
              <a:buClr>
                <a:schemeClr val="accent5"/>
              </a:buClr>
            </a:pPr>
            <a:r>
              <a:rPr lang="en-US" dirty="0"/>
              <a:t>Visit in Meise</a:t>
            </a:r>
          </a:p>
          <a:p>
            <a:pPr>
              <a:buClr>
                <a:schemeClr val="accent5"/>
              </a:buClr>
            </a:pPr>
            <a:r>
              <a:rPr lang="en-US"/>
              <a:t>Results: Maps </a:t>
            </a:r>
            <a:r>
              <a:rPr lang="en-US" dirty="0"/>
              <a:t>and highlights</a:t>
            </a:r>
          </a:p>
          <a:p>
            <a:pPr>
              <a:buClr>
                <a:schemeClr val="accent5"/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1E00-94A2-6019-15B8-58423AEC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Tools</a:t>
            </a:r>
            <a:endParaRPr lang="en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1955F-D82F-B7A1-74AD-BC20C2A5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6" y="1585330"/>
            <a:ext cx="11076626" cy="1603375"/>
          </a:xfrm>
        </p:spPr>
        <p:txBody>
          <a:bodyPr numCol="2"/>
          <a:lstStyle/>
          <a:p>
            <a:r>
              <a:rPr lang="fr-BE" dirty="0"/>
              <a:t>Portal for </a:t>
            </a:r>
            <a:r>
              <a:rPr lang="fr-BE" dirty="0" err="1"/>
              <a:t>encoding</a:t>
            </a:r>
            <a:r>
              <a:rPr lang="fr-BE" dirty="0"/>
              <a:t> observations</a:t>
            </a:r>
          </a:p>
          <a:p>
            <a:r>
              <a:rPr lang="fr-BE" dirty="0"/>
              <a:t>Guidelines</a:t>
            </a:r>
          </a:p>
          <a:p>
            <a:r>
              <a:rPr lang="fr-BE" dirty="0"/>
              <a:t>ID Key</a:t>
            </a:r>
          </a:p>
          <a:p>
            <a:r>
              <a:rPr lang="fr-BE" dirty="0"/>
              <a:t>Feedback via Observations.be/Waarnemingen.be</a:t>
            </a:r>
          </a:p>
          <a:p>
            <a:r>
              <a:rPr lang="fr-BE" dirty="0" err="1"/>
              <a:t>Collect</a:t>
            </a:r>
            <a:r>
              <a:rPr lang="fr-BE" dirty="0"/>
              <a:t> </a:t>
            </a:r>
            <a:r>
              <a:rPr lang="fr-BE" dirty="0" err="1"/>
              <a:t>samples</a:t>
            </a:r>
            <a:r>
              <a:rPr lang="fr-BE" dirty="0"/>
              <a:t> if </a:t>
            </a:r>
            <a:r>
              <a:rPr lang="fr-BE" dirty="0" err="1"/>
              <a:t>needed</a:t>
            </a:r>
            <a:endParaRPr lang="fr-BE" dirty="0"/>
          </a:p>
        </p:txBody>
      </p:sp>
      <p:pic>
        <p:nvPicPr>
          <p:cNvPr id="5" name="Image 4" descr="Une image contenant texte, Police, conception, capture d’écran&#10;&#10;Description générée automatiquement">
            <a:extLst>
              <a:ext uri="{FF2B5EF4-FFF2-40B4-BE49-F238E27FC236}">
                <a16:creationId xmlns:a16="http://schemas.microsoft.com/office/drawing/2014/main" id="{51DDEAB1-9260-C5E7-8650-2B410AF8D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60" y="3250319"/>
            <a:ext cx="1896499" cy="2682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9577307F-85E6-F8DD-5C3F-86AFF51FDD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275" y="3248723"/>
            <a:ext cx="3795255" cy="2684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F83FC9-4BD5-0DD5-6DEC-406F8429F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83" y="3248723"/>
            <a:ext cx="5122017" cy="2724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84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96705-AD70-71EB-B010-D799BBC8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550653"/>
            <a:ext cx="10515600" cy="1325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97F80-BBD2-4F86-7E01-8A0D10B0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4" y="2011153"/>
            <a:ext cx="4979633" cy="4351338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dirty="0"/>
              <a:t>Sample collection</a:t>
            </a:r>
          </a:p>
          <a:p>
            <a:pPr>
              <a:buClr>
                <a:schemeClr val="accent5"/>
              </a:buClr>
            </a:pPr>
            <a:r>
              <a:rPr lang="en-US" dirty="0"/>
              <a:t>Treatment of observations</a:t>
            </a:r>
          </a:p>
          <a:p>
            <a:pPr>
              <a:buClr>
                <a:schemeClr val="accent5"/>
              </a:buClr>
            </a:pPr>
            <a:r>
              <a:rPr lang="en-US" dirty="0"/>
              <a:t>Keeping the community engaged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Rare species</a:t>
            </a:r>
          </a:p>
          <a:p>
            <a:pPr>
              <a:buClr>
                <a:schemeClr val="accent5"/>
              </a:buClr>
            </a:pPr>
            <a:r>
              <a:rPr lang="en-US" dirty="0"/>
              <a:t>Limited support and interdisciplinarity</a:t>
            </a:r>
          </a:p>
          <a:p>
            <a:pPr>
              <a:buClr>
                <a:schemeClr val="accent5"/>
              </a:buClr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Citizen Science project </a:t>
            </a:r>
          </a:p>
          <a:p>
            <a:pPr>
              <a:buClr>
                <a:schemeClr val="accent5"/>
              </a:buClr>
            </a:pPr>
            <a:endParaRPr lang="en-US" dirty="0"/>
          </a:p>
          <a:p>
            <a:pPr lvl="1">
              <a:buClr>
                <a:schemeClr val="accent5"/>
              </a:buClr>
            </a:pPr>
            <a:endParaRPr lang="en-US" dirty="0"/>
          </a:p>
        </p:txBody>
      </p:sp>
      <p:pic>
        <p:nvPicPr>
          <p:cNvPr id="6" name="Image 5" descr="Une image contenant invertébré, ver, Organisme&#10;&#10;Description générée automatiquement">
            <a:extLst>
              <a:ext uri="{FF2B5EF4-FFF2-40B4-BE49-F238E27FC236}">
                <a16:creationId xmlns:a16="http://schemas.microsoft.com/office/drawing/2014/main" id="{A2FACFB4-FC4C-337D-C741-A8288474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506" y="4124956"/>
            <a:ext cx="2987849" cy="1803177"/>
          </a:xfrm>
          <a:prstGeom prst="rect">
            <a:avLst/>
          </a:prstGeom>
        </p:spPr>
      </p:pic>
      <p:pic>
        <p:nvPicPr>
          <p:cNvPr id="8" name="Image 7" descr="Une image contenant plein air, Matériau naturel, ver&#10;&#10;Description générée automatiquement">
            <a:extLst>
              <a:ext uri="{FF2B5EF4-FFF2-40B4-BE49-F238E27FC236}">
                <a16:creationId xmlns:a16="http://schemas.microsoft.com/office/drawing/2014/main" id="{F99DB4F7-1B3E-5812-5286-BF81F0C90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33391" y="2747139"/>
            <a:ext cx="1913072" cy="2787853"/>
          </a:xfrm>
          <a:prstGeom prst="rect">
            <a:avLst/>
          </a:prstGeom>
        </p:spPr>
      </p:pic>
      <p:pic>
        <p:nvPicPr>
          <p:cNvPr id="10" name="Image 9" descr="Une image contenant salamandre, sol, amphibien, plein air&#10;&#10;Description générée automatiquement">
            <a:extLst>
              <a:ext uri="{FF2B5EF4-FFF2-40B4-BE49-F238E27FC236}">
                <a16:creationId xmlns:a16="http://schemas.microsoft.com/office/drawing/2014/main" id="{171EE8F8-0118-A633-5D70-8B43EFC31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120" y="1686983"/>
            <a:ext cx="2987849" cy="1902308"/>
          </a:xfrm>
          <a:prstGeom prst="rect">
            <a:avLst/>
          </a:prstGeom>
        </p:spPr>
      </p:pic>
      <p:pic>
        <p:nvPicPr>
          <p:cNvPr id="12" name="Image 11" descr="Une image contenant invertébré, sol, ver, plein air&#10;&#10;Description générée automatiquement">
            <a:extLst>
              <a:ext uri="{FF2B5EF4-FFF2-40B4-BE49-F238E27FC236}">
                <a16:creationId xmlns:a16="http://schemas.microsoft.com/office/drawing/2014/main" id="{B5DF005B-A20A-2952-310D-D8D73E0B03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419" y="746556"/>
            <a:ext cx="2772549" cy="1756614"/>
          </a:xfrm>
          <a:prstGeom prst="rect">
            <a:avLst/>
          </a:prstGeom>
        </p:spPr>
      </p:pic>
      <p:sp>
        <p:nvSpPr>
          <p:cNvPr id="13" name="Google Shape;164;p27">
            <a:extLst>
              <a:ext uri="{FF2B5EF4-FFF2-40B4-BE49-F238E27FC236}">
                <a16:creationId xmlns:a16="http://schemas.microsoft.com/office/drawing/2014/main" id="{67229AD8-BC68-6912-8C49-F38529DD1187}"/>
              </a:ext>
            </a:extLst>
          </p:cNvPr>
          <p:cNvSpPr txBox="1"/>
          <p:nvPr/>
        </p:nvSpPr>
        <p:spPr>
          <a:xfrm>
            <a:off x="9670772" y="5928133"/>
            <a:ext cx="1961197" cy="1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" sz="600" kern="0" dirty="0">
                <a:solidFill>
                  <a:srgbClr val="00000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Pictures: Jan Soors, Tom Van den Neucker</a:t>
            </a:r>
            <a:endParaRPr sz="600" kern="0" dirty="0">
              <a:solidFill>
                <a:srgbClr val="00000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682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ersonnalisé 1">
      <a:dk1>
        <a:srgbClr val="8A8C32"/>
      </a:dk1>
      <a:lt1>
        <a:srgbClr val="FFFFFF"/>
      </a:lt1>
      <a:dk2>
        <a:srgbClr val="8E5447"/>
      </a:dk2>
      <a:lt2>
        <a:srgbClr val="DAD6C7"/>
      </a:lt2>
      <a:accent1>
        <a:srgbClr val="B3252A"/>
      </a:accent1>
      <a:accent2>
        <a:srgbClr val="804518"/>
      </a:accent2>
      <a:accent3>
        <a:srgbClr val="C48552"/>
      </a:accent3>
      <a:accent4>
        <a:srgbClr val="22363F"/>
      </a:accent4>
      <a:accent5>
        <a:srgbClr val="8FA27F"/>
      </a:accent5>
      <a:accent6>
        <a:srgbClr val="A7DADB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ecretariat-Adelle Sans" id="{886FA7A5-D996-42E6-BCD0-CDF40A057A27}" vid="{54614968-3151-4096-8008-FA519C67BC2A}"/>
    </a:ext>
  </a:extLst>
</a:theme>
</file>

<file path=ppt/theme/theme2.xml><?xml version="1.0" encoding="utf-8"?>
<a:theme xmlns:a="http://schemas.openxmlformats.org/drawingml/2006/main" name="1_Kantoorthema">
  <a:themeElements>
    <a:clrScheme name="Personnalisé 1">
      <a:dk1>
        <a:srgbClr val="8A8C32"/>
      </a:dk1>
      <a:lt1>
        <a:srgbClr val="FFFFFF"/>
      </a:lt1>
      <a:dk2>
        <a:srgbClr val="8E5447"/>
      </a:dk2>
      <a:lt2>
        <a:srgbClr val="DAD6C7"/>
      </a:lt2>
      <a:accent1>
        <a:srgbClr val="B3252A"/>
      </a:accent1>
      <a:accent2>
        <a:srgbClr val="804518"/>
      </a:accent2>
      <a:accent3>
        <a:srgbClr val="C48552"/>
      </a:accent3>
      <a:accent4>
        <a:srgbClr val="22363F"/>
      </a:accent4>
      <a:accent5>
        <a:srgbClr val="8FA27F"/>
      </a:accent5>
      <a:accent6>
        <a:srgbClr val="A7DADB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ecretariat-Adelle Sans" id="{886FA7A5-D996-42E6-BCD0-CDF40A057A27}" vid="{5BB01F20-EB4C-45CA-86D0-EC0C3B2768E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355a30-57ab-467f-9145-912b188a2260" xsi:nil="true"/>
    <lcf76f155ced4ddcb4097134ff3c332f xmlns="93a649c9-668f-46b3-9fb9-09a162ae287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1A073940E924FAAA57B2E8D69641E" ma:contentTypeVersion="15" ma:contentTypeDescription="Create a new document." ma:contentTypeScope="" ma:versionID="f7a5f0eae4e3199aa42bc2b6eb44d98d">
  <xsd:schema xmlns:xsd="http://www.w3.org/2001/XMLSchema" xmlns:xs="http://www.w3.org/2001/XMLSchema" xmlns:p="http://schemas.microsoft.com/office/2006/metadata/properties" xmlns:ns2="93a649c9-668f-46b3-9fb9-09a162ae2876" xmlns:ns3="30355a30-57ab-467f-9145-912b188a2260" targetNamespace="http://schemas.microsoft.com/office/2006/metadata/properties" ma:root="true" ma:fieldsID="7c1827f15e870a9be5bf03d784ba39cb" ns2:_="" ns3:_="">
    <xsd:import namespace="93a649c9-668f-46b3-9fb9-09a162ae2876"/>
    <xsd:import namespace="30355a30-57ab-467f-9145-912b188a2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649c9-668f-46b3-9fb9-09a162ae2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a30-57ab-467f-9145-912b188a226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26bccc-3375-4bec-b4b6-df874f1eb1ce}" ma:internalName="TaxCatchAll" ma:showField="CatchAllData" ma:web="30355a30-57ab-467f-9145-912b188a2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3A029-E8EF-408E-87CC-793206F5814E}">
  <ds:schemaRefs>
    <ds:schemaRef ds:uri="http://schemas.microsoft.com/office/2006/metadata/properties"/>
    <ds:schemaRef ds:uri="http://schemas.microsoft.com/office/infopath/2007/PartnerControls"/>
    <ds:schemaRef ds:uri="30355a30-57ab-467f-9145-912b188a2260"/>
    <ds:schemaRef ds:uri="93a649c9-668f-46b3-9fb9-09a162ae2876"/>
  </ds:schemaRefs>
</ds:datastoreItem>
</file>

<file path=customXml/itemProps2.xml><?xml version="1.0" encoding="utf-8"?>
<ds:datastoreItem xmlns:ds="http://schemas.openxmlformats.org/officeDocument/2006/customXml" ds:itemID="{BED3A792-D367-42A8-90B3-14B7AA05F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6C9A5-C517-4689-A944-D68DBA164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649c9-668f-46b3-9fb9-09a162ae2876"/>
    <ds:schemaRef ds:uri="30355a30-57ab-467f-9145-912b188a2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Secretariat-Adelle Sans</Template>
  <TotalTime>173</TotalTime>
  <Words>311</Words>
  <Application>Microsoft Office PowerPoint</Application>
  <PresentationFormat>Grand écran</PresentationFormat>
  <Paragraphs>82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Symbol</vt:lpstr>
      <vt:lpstr>Calibri</vt:lpstr>
      <vt:lpstr>Poppins</vt:lpstr>
      <vt:lpstr>Arial</vt:lpstr>
      <vt:lpstr>Adelle Sans Devanagari</vt:lpstr>
      <vt:lpstr>Kantoorthema</vt:lpstr>
      <vt:lpstr>1_Kantoorthema</vt:lpstr>
      <vt:lpstr>Flatworm Watch</vt:lpstr>
      <vt:lpstr>Context</vt:lpstr>
      <vt:lpstr>Context</vt:lpstr>
      <vt:lpstr>Objectives</vt:lpstr>
      <vt:lpstr>Protocol</vt:lpstr>
      <vt:lpstr>Community</vt:lpstr>
      <vt:lpstr>Communication strategy</vt:lpstr>
      <vt:lpstr>Tools</vt:lpstr>
      <vt:lpstr>Challenges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Arnaud Jacobs</dc:creator>
  <cp:lastModifiedBy>Arnaud Jacobs</cp:lastModifiedBy>
  <cp:revision>2</cp:revision>
  <dcterms:created xsi:type="dcterms:W3CDTF">2024-05-21T13:59:54Z</dcterms:created>
  <dcterms:modified xsi:type="dcterms:W3CDTF">2024-05-29T08:14:37Z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0x010100CB71A073940E924FAAA57B2E8D69641E</vt:lpwstr>
  </property>
  <property fmtid="{D5CDD505-2E9C-101B-9397-08002B2CF9AE}" pid="3" name="MediaServiceImageTags">
    <vt:lpwstr/>
  </property>
</Properties>
</file>