
<file path=docProps/app.xml><?xml version="1.0" encoding="utf-8"?>
<Properties xmlns="http://schemas.openxmlformats.org/officeDocument/2006/extended-properties" xmlns:vt="http://schemas.openxmlformats.org/officeDocument/2006/docPropsVTypes">
  <Template/>
  <TotalTime>4659</TotalTime>
  <Words>371</Words>
  <Application>Microsoft Office PowerPoint</Application>
  <PresentationFormat>Widescreen</PresentationFormat>
  <Paragraphs>88</Paragraphs>
  <Slides>17</Slides>
  <Notes>12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6" baseType="lpstr">
      <vt:lpstr>-apple-system</vt:lpstr>
      <vt:lpstr>Arial</vt:lpstr>
      <vt:lpstr>Calibri</vt:lpstr>
      <vt:lpstr>Lato</vt:lpstr>
      <vt:lpstr>Lato Black</vt:lpstr>
      <vt:lpstr>Lato Medium</vt:lpstr>
      <vt:lpstr>Verdana</vt:lpstr>
      <vt:lpstr>Wingdings</vt:lpstr>
      <vt:lpstr>1 KMI-IRM THEME</vt:lpstr>
      <vt:lpstr>PowerPoint Presentation</vt:lpstr>
      <vt:lpstr>Small country, difficult to forecast</vt:lpstr>
      <vt:lpstr>Small country, difficult to forecast</vt:lpstr>
      <vt:lpstr>Small country, 11 mio potential observers</vt:lpstr>
      <vt:lpstr>Smartphone app RMI</vt:lpstr>
      <vt:lpstr>Total number of observations per month</vt:lpstr>
      <vt:lpstr>Spatial distribution of observations</vt:lpstr>
      <vt:lpstr>What about the quality?</vt:lpstr>
      <vt:lpstr>Snow</vt:lpstr>
      <vt:lpstr>Hail with weather radar</vt:lpstr>
      <vt:lpstr>Hail verification in the past</vt:lpstr>
      <vt:lpstr>Hail verification with app reports</vt:lpstr>
      <vt:lpstr>What about crisis response?</vt:lpstr>
      <vt:lpstr>What about crisis response?</vt:lpstr>
      <vt:lpstr>What about crisis response?</vt:lpstr>
      <vt:lpstr>“Empowering” weather watchers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